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72" r:id="rId9"/>
    <p:sldId id="273" r:id="rId10"/>
    <p:sldId id="261" r:id="rId11"/>
    <p:sldId id="262" r:id="rId12"/>
    <p:sldId id="274" r:id="rId13"/>
    <p:sldId id="275" r:id="rId14"/>
    <p:sldId id="276" r:id="rId15"/>
    <p:sldId id="263" r:id="rId16"/>
    <p:sldId id="264" r:id="rId17"/>
    <p:sldId id="277" r:id="rId18"/>
    <p:sldId id="278" r:id="rId19"/>
    <p:sldId id="279" r:id="rId20"/>
    <p:sldId id="280" r:id="rId21"/>
    <p:sldId id="265" r:id="rId22"/>
    <p:sldId id="281" r:id="rId23"/>
    <p:sldId id="266" r:id="rId24"/>
    <p:sldId id="267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85D8AB-4000-4B78-9EC1-9861B567707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5620E2-24F8-4AA9-966F-4E9513525E4A}">
      <dgm:prSet/>
      <dgm:spPr/>
      <dgm:t>
        <a:bodyPr/>
        <a:lstStyle/>
        <a:p>
          <a:r>
            <a:rPr lang="tr-TR"/>
            <a:t>INTRODUCTION</a:t>
          </a:r>
          <a:endParaRPr lang="en-US"/>
        </a:p>
      </dgm:t>
    </dgm:pt>
    <dgm:pt modelId="{5B5AE276-9D2C-4B47-B6A8-A39DF27954FB}" type="parTrans" cxnId="{D9208EDF-8E93-4ABE-8538-18D21B90361F}">
      <dgm:prSet/>
      <dgm:spPr/>
      <dgm:t>
        <a:bodyPr/>
        <a:lstStyle/>
        <a:p>
          <a:endParaRPr lang="en-US"/>
        </a:p>
      </dgm:t>
    </dgm:pt>
    <dgm:pt modelId="{C6522841-5EB2-46BD-B6CF-9E50C7D47A88}" type="sibTrans" cxnId="{D9208EDF-8E93-4ABE-8538-18D21B90361F}">
      <dgm:prSet/>
      <dgm:spPr/>
      <dgm:t>
        <a:bodyPr/>
        <a:lstStyle/>
        <a:p>
          <a:endParaRPr lang="en-US"/>
        </a:p>
      </dgm:t>
    </dgm:pt>
    <dgm:pt modelId="{CA7C3D66-CDEA-4DC5-8F05-0B095A180DAE}">
      <dgm:prSet/>
      <dgm:spPr/>
      <dgm:t>
        <a:bodyPr/>
        <a:lstStyle/>
        <a:p>
          <a:r>
            <a:rPr lang="tr-TR"/>
            <a:t>PROJECT DETAILS</a:t>
          </a:r>
          <a:endParaRPr lang="en-US"/>
        </a:p>
      </dgm:t>
    </dgm:pt>
    <dgm:pt modelId="{5B54FEDC-B359-4541-9350-2A9E3F17685E}" type="parTrans" cxnId="{8D988350-C8AA-4A40-BAF9-390FC670863A}">
      <dgm:prSet/>
      <dgm:spPr/>
      <dgm:t>
        <a:bodyPr/>
        <a:lstStyle/>
        <a:p>
          <a:endParaRPr lang="en-US"/>
        </a:p>
      </dgm:t>
    </dgm:pt>
    <dgm:pt modelId="{ED4DDB77-E0D9-4791-A7B0-FB3D1EC22409}" type="sibTrans" cxnId="{8D988350-C8AA-4A40-BAF9-390FC670863A}">
      <dgm:prSet/>
      <dgm:spPr/>
      <dgm:t>
        <a:bodyPr/>
        <a:lstStyle/>
        <a:p>
          <a:endParaRPr lang="en-US"/>
        </a:p>
      </dgm:t>
    </dgm:pt>
    <dgm:pt modelId="{D294CB04-FC60-4E5E-AE38-5375DE36B86C}">
      <dgm:prSet/>
      <dgm:spPr/>
      <dgm:t>
        <a:bodyPr/>
        <a:lstStyle/>
        <a:p>
          <a:r>
            <a:rPr lang="tr-TR"/>
            <a:t>LITERATURE REVIEW</a:t>
          </a:r>
          <a:endParaRPr lang="en-US"/>
        </a:p>
      </dgm:t>
    </dgm:pt>
    <dgm:pt modelId="{678D8D82-0A06-4341-8287-E15F4996E6A4}" type="parTrans" cxnId="{FD1DD021-691C-4452-8B28-21D0775ACFE4}">
      <dgm:prSet/>
      <dgm:spPr/>
      <dgm:t>
        <a:bodyPr/>
        <a:lstStyle/>
        <a:p>
          <a:endParaRPr lang="en-US"/>
        </a:p>
      </dgm:t>
    </dgm:pt>
    <dgm:pt modelId="{65444975-ADAB-428C-9D77-0976C33FB847}" type="sibTrans" cxnId="{FD1DD021-691C-4452-8B28-21D0775ACFE4}">
      <dgm:prSet/>
      <dgm:spPr/>
      <dgm:t>
        <a:bodyPr/>
        <a:lstStyle/>
        <a:p>
          <a:endParaRPr lang="en-US"/>
        </a:p>
      </dgm:t>
    </dgm:pt>
    <dgm:pt modelId="{D40229FA-66C2-45CF-BAEA-29567DC0205E}">
      <dgm:prSet/>
      <dgm:spPr/>
      <dgm:t>
        <a:bodyPr/>
        <a:lstStyle/>
        <a:p>
          <a:r>
            <a:rPr lang="tr-TR"/>
            <a:t>PROJECT PLAN</a:t>
          </a:r>
          <a:endParaRPr lang="en-US"/>
        </a:p>
      </dgm:t>
    </dgm:pt>
    <dgm:pt modelId="{A4D9FF0B-847C-44BC-9859-4358430C666A}" type="parTrans" cxnId="{1E233D7F-6A48-4A31-80B4-9888B8B994AA}">
      <dgm:prSet/>
      <dgm:spPr/>
      <dgm:t>
        <a:bodyPr/>
        <a:lstStyle/>
        <a:p>
          <a:endParaRPr lang="en-US"/>
        </a:p>
      </dgm:t>
    </dgm:pt>
    <dgm:pt modelId="{8DFBE905-9AB6-494B-9330-996D4C9E0CB1}" type="sibTrans" cxnId="{1E233D7F-6A48-4A31-80B4-9888B8B994AA}">
      <dgm:prSet/>
      <dgm:spPr/>
      <dgm:t>
        <a:bodyPr/>
        <a:lstStyle/>
        <a:p>
          <a:endParaRPr lang="en-US"/>
        </a:p>
      </dgm:t>
    </dgm:pt>
    <dgm:pt modelId="{1D4D0121-80D2-4E8D-8C24-954AFD27C62C}">
      <dgm:prSet/>
      <dgm:spPr/>
      <dgm:t>
        <a:bodyPr/>
        <a:lstStyle/>
        <a:p>
          <a:r>
            <a:rPr lang="tr-TR"/>
            <a:t>APPLICATION INTERFACE</a:t>
          </a:r>
          <a:endParaRPr lang="en-US"/>
        </a:p>
      </dgm:t>
    </dgm:pt>
    <dgm:pt modelId="{22058034-946C-41F9-BEF9-85D5F697C3EE}" type="parTrans" cxnId="{FBC76967-C094-4285-A12C-77947BF7E950}">
      <dgm:prSet/>
      <dgm:spPr/>
      <dgm:t>
        <a:bodyPr/>
        <a:lstStyle/>
        <a:p>
          <a:endParaRPr lang="en-US"/>
        </a:p>
      </dgm:t>
    </dgm:pt>
    <dgm:pt modelId="{66AE3EF1-9E2C-483B-94BB-E4891BDE5A8A}" type="sibTrans" cxnId="{FBC76967-C094-4285-A12C-77947BF7E950}">
      <dgm:prSet/>
      <dgm:spPr/>
      <dgm:t>
        <a:bodyPr/>
        <a:lstStyle/>
        <a:p>
          <a:endParaRPr lang="en-US"/>
        </a:p>
      </dgm:t>
    </dgm:pt>
    <dgm:pt modelId="{6BBE14FB-9CAE-4F2E-9A77-D9BAF7C6EC10}">
      <dgm:prSet/>
      <dgm:spPr/>
      <dgm:t>
        <a:bodyPr/>
        <a:lstStyle/>
        <a:p>
          <a:r>
            <a:rPr lang="tr-TR"/>
            <a:t>TECHNOLOGIES USED</a:t>
          </a:r>
          <a:endParaRPr lang="en-US"/>
        </a:p>
      </dgm:t>
    </dgm:pt>
    <dgm:pt modelId="{A873FC89-7F53-40F2-A5C5-195653FF31E2}" type="parTrans" cxnId="{FCF8B215-3F48-49D8-BC72-2D375EC9E2A1}">
      <dgm:prSet/>
      <dgm:spPr/>
      <dgm:t>
        <a:bodyPr/>
        <a:lstStyle/>
        <a:p>
          <a:endParaRPr lang="en-US"/>
        </a:p>
      </dgm:t>
    </dgm:pt>
    <dgm:pt modelId="{8A775F7A-7B5B-4892-B53C-B5829560CC56}" type="sibTrans" cxnId="{FCF8B215-3F48-49D8-BC72-2D375EC9E2A1}">
      <dgm:prSet/>
      <dgm:spPr/>
      <dgm:t>
        <a:bodyPr/>
        <a:lstStyle/>
        <a:p>
          <a:endParaRPr lang="en-US"/>
        </a:p>
      </dgm:t>
    </dgm:pt>
    <dgm:pt modelId="{168C42B6-1BBE-4143-8FE5-69EEDB3CB67B}">
      <dgm:prSet/>
      <dgm:spPr/>
      <dgm:t>
        <a:bodyPr/>
        <a:lstStyle/>
        <a:p>
          <a:r>
            <a:rPr lang="tr-TR"/>
            <a:t>CRYPTOGRAPHIC PROPERTIES</a:t>
          </a:r>
          <a:endParaRPr lang="en-US"/>
        </a:p>
      </dgm:t>
    </dgm:pt>
    <dgm:pt modelId="{70C8CF2A-3319-4C4B-A580-707C08FC593C}" type="parTrans" cxnId="{24071CFF-387D-4836-BC21-059A6258E869}">
      <dgm:prSet/>
      <dgm:spPr/>
      <dgm:t>
        <a:bodyPr/>
        <a:lstStyle/>
        <a:p>
          <a:endParaRPr lang="en-US"/>
        </a:p>
      </dgm:t>
    </dgm:pt>
    <dgm:pt modelId="{31962B55-3D10-4AB4-A620-B3EBA3B94EA0}" type="sibTrans" cxnId="{24071CFF-387D-4836-BC21-059A6258E869}">
      <dgm:prSet/>
      <dgm:spPr/>
      <dgm:t>
        <a:bodyPr/>
        <a:lstStyle/>
        <a:p>
          <a:endParaRPr lang="en-US"/>
        </a:p>
      </dgm:t>
    </dgm:pt>
    <dgm:pt modelId="{04389C4D-0CEE-46B1-AF22-B6167ADA0474}">
      <dgm:prSet/>
      <dgm:spPr/>
      <dgm:t>
        <a:bodyPr/>
        <a:lstStyle/>
        <a:p>
          <a:r>
            <a:rPr lang="tr-TR"/>
            <a:t>RESULTS AND DISCUSSION</a:t>
          </a:r>
          <a:endParaRPr lang="en-US"/>
        </a:p>
      </dgm:t>
    </dgm:pt>
    <dgm:pt modelId="{9FBEC72D-8144-45CF-A16E-BC8D6006FE4C}" type="parTrans" cxnId="{3F8BE357-1CB2-4B67-AA54-6B30AAB455E3}">
      <dgm:prSet/>
      <dgm:spPr/>
      <dgm:t>
        <a:bodyPr/>
        <a:lstStyle/>
        <a:p>
          <a:endParaRPr lang="en-US"/>
        </a:p>
      </dgm:t>
    </dgm:pt>
    <dgm:pt modelId="{4CD3673D-2E04-4606-8AA6-20C39D33DC32}" type="sibTrans" cxnId="{3F8BE357-1CB2-4B67-AA54-6B30AAB455E3}">
      <dgm:prSet/>
      <dgm:spPr/>
      <dgm:t>
        <a:bodyPr/>
        <a:lstStyle/>
        <a:p>
          <a:endParaRPr lang="en-US"/>
        </a:p>
      </dgm:t>
    </dgm:pt>
    <dgm:pt modelId="{AC421C6E-DABE-4E30-9569-CF09C2D4D0D2}">
      <dgm:prSet/>
      <dgm:spPr/>
      <dgm:t>
        <a:bodyPr/>
        <a:lstStyle/>
        <a:p>
          <a:r>
            <a:rPr lang="tr-TR"/>
            <a:t>FUTURE WORK</a:t>
          </a:r>
          <a:endParaRPr lang="en-US"/>
        </a:p>
      </dgm:t>
    </dgm:pt>
    <dgm:pt modelId="{B3B42CC3-BDEF-47F1-B4FE-279DCD0DF51D}" type="parTrans" cxnId="{3186115A-ACB8-478C-92DD-37E9D30876BD}">
      <dgm:prSet/>
      <dgm:spPr/>
      <dgm:t>
        <a:bodyPr/>
        <a:lstStyle/>
        <a:p>
          <a:endParaRPr lang="en-US"/>
        </a:p>
      </dgm:t>
    </dgm:pt>
    <dgm:pt modelId="{D6BD8683-D47A-4BAB-8ECE-A30AD9CD1A01}" type="sibTrans" cxnId="{3186115A-ACB8-478C-92DD-37E9D30876BD}">
      <dgm:prSet/>
      <dgm:spPr/>
      <dgm:t>
        <a:bodyPr/>
        <a:lstStyle/>
        <a:p>
          <a:endParaRPr lang="en-US"/>
        </a:p>
      </dgm:t>
    </dgm:pt>
    <dgm:pt modelId="{83AA6015-C15C-48AB-909A-1E4A9392588A}">
      <dgm:prSet/>
      <dgm:spPr/>
      <dgm:t>
        <a:bodyPr/>
        <a:lstStyle/>
        <a:p>
          <a:r>
            <a:rPr lang="tr-TR"/>
            <a:t>CONCLUSION</a:t>
          </a:r>
          <a:endParaRPr lang="en-US"/>
        </a:p>
      </dgm:t>
    </dgm:pt>
    <dgm:pt modelId="{B69C2FC9-D402-4406-8343-E97F30C9C8F2}" type="parTrans" cxnId="{9446A1C6-A2DF-4EB4-9C06-DCBB7FB81A60}">
      <dgm:prSet/>
      <dgm:spPr/>
      <dgm:t>
        <a:bodyPr/>
        <a:lstStyle/>
        <a:p>
          <a:endParaRPr lang="en-US"/>
        </a:p>
      </dgm:t>
    </dgm:pt>
    <dgm:pt modelId="{E407FC5B-51EE-4A3B-801E-DCBABE024ACC}" type="sibTrans" cxnId="{9446A1C6-A2DF-4EB4-9C06-DCBB7FB81A60}">
      <dgm:prSet/>
      <dgm:spPr/>
      <dgm:t>
        <a:bodyPr/>
        <a:lstStyle/>
        <a:p>
          <a:endParaRPr lang="en-US"/>
        </a:p>
      </dgm:t>
    </dgm:pt>
    <dgm:pt modelId="{6E3AB235-C154-477E-894B-6CE8372CAE2C}" type="pres">
      <dgm:prSet presAssocID="{3C85D8AB-4000-4B78-9EC1-9861B5677079}" presName="diagram" presStyleCnt="0">
        <dgm:presLayoutVars>
          <dgm:dir/>
          <dgm:resizeHandles val="exact"/>
        </dgm:presLayoutVars>
      </dgm:prSet>
      <dgm:spPr/>
    </dgm:pt>
    <dgm:pt modelId="{37B1A927-AF59-4F09-9862-135ACC4920CE}" type="pres">
      <dgm:prSet presAssocID="{CF5620E2-24F8-4AA9-966F-4E9513525E4A}" presName="node" presStyleLbl="node1" presStyleIdx="0" presStyleCnt="10">
        <dgm:presLayoutVars>
          <dgm:bulletEnabled val="1"/>
        </dgm:presLayoutVars>
      </dgm:prSet>
      <dgm:spPr/>
    </dgm:pt>
    <dgm:pt modelId="{7F681537-3F7B-4D15-9441-1BBE2481AC64}" type="pres">
      <dgm:prSet presAssocID="{C6522841-5EB2-46BD-B6CF-9E50C7D47A88}" presName="sibTrans" presStyleCnt="0"/>
      <dgm:spPr/>
    </dgm:pt>
    <dgm:pt modelId="{66819C3D-32A6-410D-8025-E15137CE205F}" type="pres">
      <dgm:prSet presAssocID="{CA7C3D66-CDEA-4DC5-8F05-0B095A180DAE}" presName="node" presStyleLbl="node1" presStyleIdx="1" presStyleCnt="10">
        <dgm:presLayoutVars>
          <dgm:bulletEnabled val="1"/>
        </dgm:presLayoutVars>
      </dgm:prSet>
      <dgm:spPr/>
    </dgm:pt>
    <dgm:pt modelId="{E15C3DBC-545C-4584-BA67-E1452CB60BEF}" type="pres">
      <dgm:prSet presAssocID="{ED4DDB77-E0D9-4791-A7B0-FB3D1EC22409}" presName="sibTrans" presStyleCnt="0"/>
      <dgm:spPr/>
    </dgm:pt>
    <dgm:pt modelId="{91B06317-08BB-43E4-93EE-B1E5623235C5}" type="pres">
      <dgm:prSet presAssocID="{D294CB04-FC60-4E5E-AE38-5375DE36B86C}" presName="node" presStyleLbl="node1" presStyleIdx="2" presStyleCnt="10">
        <dgm:presLayoutVars>
          <dgm:bulletEnabled val="1"/>
        </dgm:presLayoutVars>
      </dgm:prSet>
      <dgm:spPr/>
    </dgm:pt>
    <dgm:pt modelId="{E58B9C96-ED6B-4371-865D-AB3905EE96DC}" type="pres">
      <dgm:prSet presAssocID="{65444975-ADAB-428C-9D77-0976C33FB847}" presName="sibTrans" presStyleCnt="0"/>
      <dgm:spPr/>
    </dgm:pt>
    <dgm:pt modelId="{8BDEFB55-54C9-44D3-8983-401CAEDD5F3C}" type="pres">
      <dgm:prSet presAssocID="{D40229FA-66C2-45CF-BAEA-29567DC0205E}" presName="node" presStyleLbl="node1" presStyleIdx="3" presStyleCnt="10">
        <dgm:presLayoutVars>
          <dgm:bulletEnabled val="1"/>
        </dgm:presLayoutVars>
      </dgm:prSet>
      <dgm:spPr/>
    </dgm:pt>
    <dgm:pt modelId="{E939F765-C73A-49F7-B6E7-4B3E2A243F74}" type="pres">
      <dgm:prSet presAssocID="{8DFBE905-9AB6-494B-9330-996D4C9E0CB1}" presName="sibTrans" presStyleCnt="0"/>
      <dgm:spPr/>
    </dgm:pt>
    <dgm:pt modelId="{3800E211-6001-4CC2-867F-81E95FC32F9F}" type="pres">
      <dgm:prSet presAssocID="{1D4D0121-80D2-4E8D-8C24-954AFD27C62C}" presName="node" presStyleLbl="node1" presStyleIdx="4" presStyleCnt="10">
        <dgm:presLayoutVars>
          <dgm:bulletEnabled val="1"/>
        </dgm:presLayoutVars>
      </dgm:prSet>
      <dgm:spPr/>
    </dgm:pt>
    <dgm:pt modelId="{E22A424E-1406-4631-9AA6-74351D05230A}" type="pres">
      <dgm:prSet presAssocID="{66AE3EF1-9E2C-483B-94BB-E4891BDE5A8A}" presName="sibTrans" presStyleCnt="0"/>
      <dgm:spPr/>
    </dgm:pt>
    <dgm:pt modelId="{D22BDF3E-0FEE-4B01-A58A-6EF1F05B704D}" type="pres">
      <dgm:prSet presAssocID="{6BBE14FB-9CAE-4F2E-9A77-D9BAF7C6EC10}" presName="node" presStyleLbl="node1" presStyleIdx="5" presStyleCnt="10">
        <dgm:presLayoutVars>
          <dgm:bulletEnabled val="1"/>
        </dgm:presLayoutVars>
      </dgm:prSet>
      <dgm:spPr/>
    </dgm:pt>
    <dgm:pt modelId="{6C279E78-61E3-41F5-AEDE-3C8CBAB5D81B}" type="pres">
      <dgm:prSet presAssocID="{8A775F7A-7B5B-4892-B53C-B5829560CC56}" presName="sibTrans" presStyleCnt="0"/>
      <dgm:spPr/>
    </dgm:pt>
    <dgm:pt modelId="{14F9B86C-58EB-4709-8F90-11EA9E1FCE0B}" type="pres">
      <dgm:prSet presAssocID="{168C42B6-1BBE-4143-8FE5-69EEDB3CB67B}" presName="node" presStyleLbl="node1" presStyleIdx="6" presStyleCnt="10">
        <dgm:presLayoutVars>
          <dgm:bulletEnabled val="1"/>
        </dgm:presLayoutVars>
      </dgm:prSet>
      <dgm:spPr/>
    </dgm:pt>
    <dgm:pt modelId="{FF844C63-3BF6-474D-8EEB-070D6F41E186}" type="pres">
      <dgm:prSet presAssocID="{31962B55-3D10-4AB4-A620-B3EBA3B94EA0}" presName="sibTrans" presStyleCnt="0"/>
      <dgm:spPr/>
    </dgm:pt>
    <dgm:pt modelId="{19857ACB-4CF4-42E2-BE3B-FA180EA7338A}" type="pres">
      <dgm:prSet presAssocID="{04389C4D-0CEE-46B1-AF22-B6167ADA0474}" presName="node" presStyleLbl="node1" presStyleIdx="7" presStyleCnt="10">
        <dgm:presLayoutVars>
          <dgm:bulletEnabled val="1"/>
        </dgm:presLayoutVars>
      </dgm:prSet>
      <dgm:spPr/>
    </dgm:pt>
    <dgm:pt modelId="{D9A3D0FC-2280-4683-A14E-24549033443B}" type="pres">
      <dgm:prSet presAssocID="{4CD3673D-2E04-4606-8AA6-20C39D33DC32}" presName="sibTrans" presStyleCnt="0"/>
      <dgm:spPr/>
    </dgm:pt>
    <dgm:pt modelId="{2AF670E6-14C6-4BC0-A157-23012EB07067}" type="pres">
      <dgm:prSet presAssocID="{AC421C6E-DABE-4E30-9569-CF09C2D4D0D2}" presName="node" presStyleLbl="node1" presStyleIdx="8" presStyleCnt="10">
        <dgm:presLayoutVars>
          <dgm:bulletEnabled val="1"/>
        </dgm:presLayoutVars>
      </dgm:prSet>
      <dgm:spPr/>
    </dgm:pt>
    <dgm:pt modelId="{F99DBBB4-E7D9-4532-81DE-C730F3D8CF56}" type="pres">
      <dgm:prSet presAssocID="{D6BD8683-D47A-4BAB-8ECE-A30AD9CD1A01}" presName="sibTrans" presStyleCnt="0"/>
      <dgm:spPr/>
    </dgm:pt>
    <dgm:pt modelId="{52BD7331-34AD-4D84-9F6D-D3ED7EBBF2F0}" type="pres">
      <dgm:prSet presAssocID="{83AA6015-C15C-48AB-909A-1E4A9392588A}" presName="node" presStyleLbl="node1" presStyleIdx="9" presStyleCnt="10">
        <dgm:presLayoutVars>
          <dgm:bulletEnabled val="1"/>
        </dgm:presLayoutVars>
      </dgm:prSet>
      <dgm:spPr/>
    </dgm:pt>
  </dgm:ptLst>
  <dgm:cxnLst>
    <dgm:cxn modelId="{CB94EC0E-3116-4DDF-A3A7-C830D46C818B}" type="presOf" srcId="{6BBE14FB-9CAE-4F2E-9A77-D9BAF7C6EC10}" destId="{D22BDF3E-0FEE-4B01-A58A-6EF1F05B704D}" srcOrd="0" destOrd="0" presId="urn:microsoft.com/office/officeart/2005/8/layout/default"/>
    <dgm:cxn modelId="{FCF8B215-3F48-49D8-BC72-2D375EC9E2A1}" srcId="{3C85D8AB-4000-4B78-9EC1-9861B5677079}" destId="{6BBE14FB-9CAE-4F2E-9A77-D9BAF7C6EC10}" srcOrd="5" destOrd="0" parTransId="{A873FC89-7F53-40F2-A5C5-195653FF31E2}" sibTransId="{8A775F7A-7B5B-4892-B53C-B5829560CC56}"/>
    <dgm:cxn modelId="{6C64F016-6C1E-4720-9EA2-E588101BAF08}" type="presOf" srcId="{CF5620E2-24F8-4AA9-966F-4E9513525E4A}" destId="{37B1A927-AF59-4F09-9862-135ACC4920CE}" srcOrd="0" destOrd="0" presId="urn:microsoft.com/office/officeart/2005/8/layout/default"/>
    <dgm:cxn modelId="{37BE9418-B98F-49E5-84E0-D6A88B930D22}" type="presOf" srcId="{CA7C3D66-CDEA-4DC5-8F05-0B095A180DAE}" destId="{66819C3D-32A6-410D-8025-E15137CE205F}" srcOrd="0" destOrd="0" presId="urn:microsoft.com/office/officeart/2005/8/layout/default"/>
    <dgm:cxn modelId="{FD1DD021-691C-4452-8B28-21D0775ACFE4}" srcId="{3C85D8AB-4000-4B78-9EC1-9861B5677079}" destId="{D294CB04-FC60-4E5E-AE38-5375DE36B86C}" srcOrd="2" destOrd="0" parTransId="{678D8D82-0A06-4341-8287-E15F4996E6A4}" sibTransId="{65444975-ADAB-428C-9D77-0976C33FB847}"/>
    <dgm:cxn modelId="{BA591345-25FA-4DD4-993F-B4D1A4C881B1}" type="presOf" srcId="{D40229FA-66C2-45CF-BAEA-29567DC0205E}" destId="{8BDEFB55-54C9-44D3-8983-401CAEDD5F3C}" srcOrd="0" destOrd="0" presId="urn:microsoft.com/office/officeart/2005/8/layout/default"/>
    <dgm:cxn modelId="{FBC76967-C094-4285-A12C-77947BF7E950}" srcId="{3C85D8AB-4000-4B78-9EC1-9861B5677079}" destId="{1D4D0121-80D2-4E8D-8C24-954AFD27C62C}" srcOrd="4" destOrd="0" parTransId="{22058034-946C-41F9-BEF9-85D5F697C3EE}" sibTransId="{66AE3EF1-9E2C-483B-94BB-E4891BDE5A8A}"/>
    <dgm:cxn modelId="{8D988350-C8AA-4A40-BAF9-390FC670863A}" srcId="{3C85D8AB-4000-4B78-9EC1-9861B5677079}" destId="{CA7C3D66-CDEA-4DC5-8F05-0B095A180DAE}" srcOrd="1" destOrd="0" parTransId="{5B54FEDC-B359-4541-9350-2A9E3F17685E}" sibTransId="{ED4DDB77-E0D9-4791-A7B0-FB3D1EC22409}"/>
    <dgm:cxn modelId="{3F8BE357-1CB2-4B67-AA54-6B30AAB455E3}" srcId="{3C85D8AB-4000-4B78-9EC1-9861B5677079}" destId="{04389C4D-0CEE-46B1-AF22-B6167ADA0474}" srcOrd="7" destOrd="0" parTransId="{9FBEC72D-8144-45CF-A16E-BC8D6006FE4C}" sibTransId="{4CD3673D-2E04-4606-8AA6-20C39D33DC32}"/>
    <dgm:cxn modelId="{8ED08758-8233-42B3-B292-2A1BFE1A5A24}" type="presOf" srcId="{83AA6015-C15C-48AB-909A-1E4A9392588A}" destId="{52BD7331-34AD-4D84-9F6D-D3ED7EBBF2F0}" srcOrd="0" destOrd="0" presId="urn:microsoft.com/office/officeart/2005/8/layout/default"/>
    <dgm:cxn modelId="{3186115A-ACB8-478C-92DD-37E9D30876BD}" srcId="{3C85D8AB-4000-4B78-9EC1-9861B5677079}" destId="{AC421C6E-DABE-4E30-9569-CF09C2D4D0D2}" srcOrd="8" destOrd="0" parTransId="{B3B42CC3-BDEF-47F1-B4FE-279DCD0DF51D}" sibTransId="{D6BD8683-D47A-4BAB-8ECE-A30AD9CD1A01}"/>
    <dgm:cxn modelId="{1E233D7F-6A48-4A31-80B4-9888B8B994AA}" srcId="{3C85D8AB-4000-4B78-9EC1-9861B5677079}" destId="{D40229FA-66C2-45CF-BAEA-29567DC0205E}" srcOrd="3" destOrd="0" parTransId="{A4D9FF0B-847C-44BC-9859-4358430C666A}" sibTransId="{8DFBE905-9AB6-494B-9330-996D4C9E0CB1}"/>
    <dgm:cxn modelId="{E8527B97-519F-48A5-B456-6CA62502A704}" type="presOf" srcId="{04389C4D-0CEE-46B1-AF22-B6167ADA0474}" destId="{19857ACB-4CF4-42E2-BE3B-FA180EA7338A}" srcOrd="0" destOrd="0" presId="urn:microsoft.com/office/officeart/2005/8/layout/default"/>
    <dgm:cxn modelId="{D542479F-0DE4-4332-9E78-5AA3A1E6708A}" type="presOf" srcId="{168C42B6-1BBE-4143-8FE5-69EEDB3CB67B}" destId="{14F9B86C-58EB-4709-8F90-11EA9E1FCE0B}" srcOrd="0" destOrd="0" presId="urn:microsoft.com/office/officeart/2005/8/layout/default"/>
    <dgm:cxn modelId="{0A2822B7-A185-4D0D-B0D7-7A6F070146C6}" type="presOf" srcId="{3C85D8AB-4000-4B78-9EC1-9861B5677079}" destId="{6E3AB235-C154-477E-894B-6CE8372CAE2C}" srcOrd="0" destOrd="0" presId="urn:microsoft.com/office/officeart/2005/8/layout/default"/>
    <dgm:cxn modelId="{0DED39C0-1EF8-4E4F-8224-84F7AEC29377}" type="presOf" srcId="{D294CB04-FC60-4E5E-AE38-5375DE36B86C}" destId="{91B06317-08BB-43E4-93EE-B1E5623235C5}" srcOrd="0" destOrd="0" presId="urn:microsoft.com/office/officeart/2005/8/layout/default"/>
    <dgm:cxn modelId="{9446A1C6-A2DF-4EB4-9C06-DCBB7FB81A60}" srcId="{3C85D8AB-4000-4B78-9EC1-9861B5677079}" destId="{83AA6015-C15C-48AB-909A-1E4A9392588A}" srcOrd="9" destOrd="0" parTransId="{B69C2FC9-D402-4406-8343-E97F30C9C8F2}" sibTransId="{E407FC5B-51EE-4A3B-801E-DCBABE024ACC}"/>
    <dgm:cxn modelId="{9E0366CA-29CE-4B0B-A57D-185B1DAB52C1}" type="presOf" srcId="{1D4D0121-80D2-4E8D-8C24-954AFD27C62C}" destId="{3800E211-6001-4CC2-867F-81E95FC32F9F}" srcOrd="0" destOrd="0" presId="urn:microsoft.com/office/officeart/2005/8/layout/default"/>
    <dgm:cxn modelId="{80D2EBCA-E61D-4C75-B55F-DA8E07DB2750}" type="presOf" srcId="{AC421C6E-DABE-4E30-9569-CF09C2D4D0D2}" destId="{2AF670E6-14C6-4BC0-A157-23012EB07067}" srcOrd="0" destOrd="0" presId="urn:microsoft.com/office/officeart/2005/8/layout/default"/>
    <dgm:cxn modelId="{D9208EDF-8E93-4ABE-8538-18D21B90361F}" srcId="{3C85D8AB-4000-4B78-9EC1-9861B5677079}" destId="{CF5620E2-24F8-4AA9-966F-4E9513525E4A}" srcOrd="0" destOrd="0" parTransId="{5B5AE276-9D2C-4B47-B6A8-A39DF27954FB}" sibTransId="{C6522841-5EB2-46BD-B6CF-9E50C7D47A88}"/>
    <dgm:cxn modelId="{24071CFF-387D-4836-BC21-059A6258E869}" srcId="{3C85D8AB-4000-4B78-9EC1-9861B5677079}" destId="{168C42B6-1BBE-4143-8FE5-69EEDB3CB67B}" srcOrd="6" destOrd="0" parTransId="{70C8CF2A-3319-4C4B-A580-707C08FC593C}" sibTransId="{31962B55-3D10-4AB4-A620-B3EBA3B94EA0}"/>
    <dgm:cxn modelId="{7B0E2EF2-9089-4C94-8C1F-64DBBE5F6BB7}" type="presParOf" srcId="{6E3AB235-C154-477E-894B-6CE8372CAE2C}" destId="{37B1A927-AF59-4F09-9862-135ACC4920CE}" srcOrd="0" destOrd="0" presId="urn:microsoft.com/office/officeart/2005/8/layout/default"/>
    <dgm:cxn modelId="{A19E12BC-B214-42E0-9694-F04635D45EE5}" type="presParOf" srcId="{6E3AB235-C154-477E-894B-6CE8372CAE2C}" destId="{7F681537-3F7B-4D15-9441-1BBE2481AC64}" srcOrd="1" destOrd="0" presId="urn:microsoft.com/office/officeart/2005/8/layout/default"/>
    <dgm:cxn modelId="{DF7F9920-4D31-4094-BB30-347263F57878}" type="presParOf" srcId="{6E3AB235-C154-477E-894B-6CE8372CAE2C}" destId="{66819C3D-32A6-410D-8025-E15137CE205F}" srcOrd="2" destOrd="0" presId="urn:microsoft.com/office/officeart/2005/8/layout/default"/>
    <dgm:cxn modelId="{61A23C2E-CCE6-404D-A2BC-C01A2B1AEBB2}" type="presParOf" srcId="{6E3AB235-C154-477E-894B-6CE8372CAE2C}" destId="{E15C3DBC-545C-4584-BA67-E1452CB60BEF}" srcOrd="3" destOrd="0" presId="urn:microsoft.com/office/officeart/2005/8/layout/default"/>
    <dgm:cxn modelId="{F0DA06BE-79E2-4DD0-919A-33B0C335F4D2}" type="presParOf" srcId="{6E3AB235-C154-477E-894B-6CE8372CAE2C}" destId="{91B06317-08BB-43E4-93EE-B1E5623235C5}" srcOrd="4" destOrd="0" presId="urn:microsoft.com/office/officeart/2005/8/layout/default"/>
    <dgm:cxn modelId="{6B37B85E-ED4D-4280-8F1F-3FD058E14C12}" type="presParOf" srcId="{6E3AB235-C154-477E-894B-6CE8372CAE2C}" destId="{E58B9C96-ED6B-4371-865D-AB3905EE96DC}" srcOrd="5" destOrd="0" presId="urn:microsoft.com/office/officeart/2005/8/layout/default"/>
    <dgm:cxn modelId="{9BF371E9-BCB0-4A2D-B7B4-8644B143930A}" type="presParOf" srcId="{6E3AB235-C154-477E-894B-6CE8372CAE2C}" destId="{8BDEFB55-54C9-44D3-8983-401CAEDD5F3C}" srcOrd="6" destOrd="0" presId="urn:microsoft.com/office/officeart/2005/8/layout/default"/>
    <dgm:cxn modelId="{9182B1B9-68A0-4203-9E03-29B9FFE77E5C}" type="presParOf" srcId="{6E3AB235-C154-477E-894B-6CE8372CAE2C}" destId="{E939F765-C73A-49F7-B6E7-4B3E2A243F74}" srcOrd="7" destOrd="0" presId="urn:microsoft.com/office/officeart/2005/8/layout/default"/>
    <dgm:cxn modelId="{D56F03AA-ACC2-485C-A05C-C72DB3D876D6}" type="presParOf" srcId="{6E3AB235-C154-477E-894B-6CE8372CAE2C}" destId="{3800E211-6001-4CC2-867F-81E95FC32F9F}" srcOrd="8" destOrd="0" presId="urn:microsoft.com/office/officeart/2005/8/layout/default"/>
    <dgm:cxn modelId="{083F097C-B8E8-475B-BC3E-F12CBE48E6CB}" type="presParOf" srcId="{6E3AB235-C154-477E-894B-6CE8372CAE2C}" destId="{E22A424E-1406-4631-9AA6-74351D05230A}" srcOrd="9" destOrd="0" presId="urn:microsoft.com/office/officeart/2005/8/layout/default"/>
    <dgm:cxn modelId="{06F4DC27-433D-4C10-8991-48EBD02A38CB}" type="presParOf" srcId="{6E3AB235-C154-477E-894B-6CE8372CAE2C}" destId="{D22BDF3E-0FEE-4B01-A58A-6EF1F05B704D}" srcOrd="10" destOrd="0" presId="urn:microsoft.com/office/officeart/2005/8/layout/default"/>
    <dgm:cxn modelId="{F68F54D9-8EFD-484B-8D04-0D478CD90452}" type="presParOf" srcId="{6E3AB235-C154-477E-894B-6CE8372CAE2C}" destId="{6C279E78-61E3-41F5-AEDE-3C8CBAB5D81B}" srcOrd="11" destOrd="0" presId="urn:microsoft.com/office/officeart/2005/8/layout/default"/>
    <dgm:cxn modelId="{E11AB191-5075-46BB-8A90-1D946B9C2542}" type="presParOf" srcId="{6E3AB235-C154-477E-894B-6CE8372CAE2C}" destId="{14F9B86C-58EB-4709-8F90-11EA9E1FCE0B}" srcOrd="12" destOrd="0" presId="urn:microsoft.com/office/officeart/2005/8/layout/default"/>
    <dgm:cxn modelId="{786B19F8-89AD-4F8C-8E8B-A558AF8A7356}" type="presParOf" srcId="{6E3AB235-C154-477E-894B-6CE8372CAE2C}" destId="{FF844C63-3BF6-474D-8EEB-070D6F41E186}" srcOrd="13" destOrd="0" presId="urn:microsoft.com/office/officeart/2005/8/layout/default"/>
    <dgm:cxn modelId="{EF8C9940-1E88-4A5D-8D23-59A7A7290510}" type="presParOf" srcId="{6E3AB235-C154-477E-894B-6CE8372CAE2C}" destId="{19857ACB-4CF4-42E2-BE3B-FA180EA7338A}" srcOrd="14" destOrd="0" presId="urn:microsoft.com/office/officeart/2005/8/layout/default"/>
    <dgm:cxn modelId="{7E8544F9-95A5-4E36-9795-C0A118ACC8A2}" type="presParOf" srcId="{6E3AB235-C154-477E-894B-6CE8372CAE2C}" destId="{D9A3D0FC-2280-4683-A14E-24549033443B}" srcOrd="15" destOrd="0" presId="urn:microsoft.com/office/officeart/2005/8/layout/default"/>
    <dgm:cxn modelId="{15654166-9469-4816-81A9-F40E56961933}" type="presParOf" srcId="{6E3AB235-C154-477E-894B-6CE8372CAE2C}" destId="{2AF670E6-14C6-4BC0-A157-23012EB07067}" srcOrd="16" destOrd="0" presId="urn:microsoft.com/office/officeart/2005/8/layout/default"/>
    <dgm:cxn modelId="{6DBE839D-B501-477E-B954-F6E485142E9A}" type="presParOf" srcId="{6E3AB235-C154-477E-894B-6CE8372CAE2C}" destId="{F99DBBB4-E7D9-4532-81DE-C730F3D8CF56}" srcOrd="17" destOrd="0" presId="urn:microsoft.com/office/officeart/2005/8/layout/default"/>
    <dgm:cxn modelId="{20E8C4EF-7A7C-4E56-8EEC-69CB453DF49B}" type="presParOf" srcId="{6E3AB235-C154-477E-894B-6CE8372CAE2C}" destId="{52BD7331-34AD-4D84-9F6D-D3ED7EBBF2F0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3D4531-510A-4967-96AD-0084CC24B02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F92A813-AEDA-4D20-A6A9-A1EC5DD847B0}">
      <dgm:prSet/>
      <dgm:spPr/>
      <dgm:t>
        <a:bodyPr/>
        <a:lstStyle/>
        <a:p>
          <a:pPr>
            <a:defRPr cap="all"/>
          </a:pPr>
          <a:r>
            <a:rPr lang="tr-TR"/>
            <a:t>PLATFORM: Windows Desktop</a:t>
          </a:r>
          <a:endParaRPr lang="en-US"/>
        </a:p>
      </dgm:t>
    </dgm:pt>
    <dgm:pt modelId="{80679A00-D7E2-4E28-A0CA-959C48E55951}" type="parTrans" cxnId="{C3EA81DE-B392-4321-99F3-71A837C8D418}">
      <dgm:prSet/>
      <dgm:spPr/>
      <dgm:t>
        <a:bodyPr/>
        <a:lstStyle/>
        <a:p>
          <a:endParaRPr lang="en-US"/>
        </a:p>
      </dgm:t>
    </dgm:pt>
    <dgm:pt modelId="{39FD379C-F350-42DC-BD37-CD43DB1EB0B8}" type="sibTrans" cxnId="{C3EA81DE-B392-4321-99F3-71A837C8D418}">
      <dgm:prSet/>
      <dgm:spPr/>
      <dgm:t>
        <a:bodyPr/>
        <a:lstStyle/>
        <a:p>
          <a:endParaRPr lang="en-US"/>
        </a:p>
      </dgm:t>
    </dgm:pt>
    <dgm:pt modelId="{D77A974E-DA81-422F-B213-697BDB6C5C4E}">
      <dgm:prSet/>
      <dgm:spPr/>
      <dgm:t>
        <a:bodyPr/>
        <a:lstStyle/>
        <a:p>
          <a:pPr>
            <a:defRPr cap="all"/>
          </a:pPr>
          <a:r>
            <a:rPr lang="tr-TR"/>
            <a:t>IDE: Visual Studio 2022</a:t>
          </a:r>
          <a:endParaRPr lang="en-US"/>
        </a:p>
      </dgm:t>
    </dgm:pt>
    <dgm:pt modelId="{A04CD847-4DC5-4C2E-AB5B-A7C9EC502119}" type="parTrans" cxnId="{A84F9573-A3EF-4129-AF27-196D7840CF8D}">
      <dgm:prSet/>
      <dgm:spPr/>
      <dgm:t>
        <a:bodyPr/>
        <a:lstStyle/>
        <a:p>
          <a:endParaRPr lang="en-US"/>
        </a:p>
      </dgm:t>
    </dgm:pt>
    <dgm:pt modelId="{F24D45EC-2744-4FFC-9410-166626508359}" type="sibTrans" cxnId="{A84F9573-A3EF-4129-AF27-196D7840CF8D}">
      <dgm:prSet/>
      <dgm:spPr/>
      <dgm:t>
        <a:bodyPr/>
        <a:lstStyle/>
        <a:p>
          <a:endParaRPr lang="en-US"/>
        </a:p>
      </dgm:t>
    </dgm:pt>
    <dgm:pt modelId="{C19460A8-5949-4D6C-92B4-FCDDFA6C031D}">
      <dgm:prSet/>
      <dgm:spPr/>
      <dgm:t>
        <a:bodyPr/>
        <a:lstStyle/>
        <a:p>
          <a:pPr>
            <a:defRPr cap="all"/>
          </a:pPr>
          <a:r>
            <a:rPr lang="tr-TR"/>
            <a:t>Framework: .NET Framework 4.7.2</a:t>
          </a:r>
          <a:endParaRPr lang="en-US"/>
        </a:p>
      </dgm:t>
    </dgm:pt>
    <dgm:pt modelId="{000EF85C-71B7-4937-B017-4C03D5583FD7}" type="parTrans" cxnId="{736F8B8B-CBCA-4F9C-936A-183C0F19B6CB}">
      <dgm:prSet/>
      <dgm:spPr/>
      <dgm:t>
        <a:bodyPr/>
        <a:lstStyle/>
        <a:p>
          <a:endParaRPr lang="en-US"/>
        </a:p>
      </dgm:t>
    </dgm:pt>
    <dgm:pt modelId="{564C3704-B07D-4455-B30E-47745E550A3D}" type="sibTrans" cxnId="{736F8B8B-CBCA-4F9C-936A-183C0F19B6CB}">
      <dgm:prSet/>
      <dgm:spPr/>
      <dgm:t>
        <a:bodyPr/>
        <a:lstStyle/>
        <a:p>
          <a:endParaRPr lang="en-US"/>
        </a:p>
      </dgm:t>
    </dgm:pt>
    <dgm:pt modelId="{414A2932-5B1B-414D-9AD0-CF3965A515D0}" type="pres">
      <dgm:prSet presAssocID="{F63D4531-510A-4967-96AD-0084CC24B020}" presName="root" presStyleCnt="0">
        <dgm:presLayoutVars>
          <dgm:dir/>
          <dgm:resizeHandles val="exact"/>
        </dgm:presLayoutVars>
      </dgm:prSet>
      <dgm:spPr/>
    </dgm:pt>
    <dgm:pt modelId="{D17C7708-12C5-4209-89CE-F7AD203F0049}" type="pres">
      <dgm:prSet presAssocID="{4F92A813-AEDA-4D20-A6A9-A1EC5DD847B0}" presName="compNode" presStyleCnt="0"/>
      <dgm:spPr/>
    </dgm:pt>
    <dgm:pt modelId="{7BDEFBA3-B763-4D17-851F-88F27C759231}" type="pres">
      <dgm:prSet presAssocID="{4F92A813-AEDA-4D20-A6A9-A1EC5DD847B0}" presName="iconBgRect" presStyleLbl="bgShp" presStyleIdx="0" presStyleCnt="3"/>
      <dgm:spPr/>
    </dgm:pt>
    <dgm:pt modelId="{B9061881-077A-4C6A-8FCD-79020511F2D9}" type="pres">
      <dgm:prSet presAssocID="{4F92A813-AEDA-4D20-A6A9-A1EC5DD847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gisayar"/>
        </a:ext>
      </dgm:extLst>
    </dgm:pt>
    <dgm:pt modelId="{CCD7F41C-5AD3-4F9D-AF0E-FA462C0D6B00}" type="pres">
      <dgm:prSet presAssocID="{4F92A813-AEDA-4D20-A6A9-A1EC5DD847B0}" presName="spaceRect" presStyleCnt="0"/>
      <dgm:spPr/>
    </dgm:pt>
    <dgm:pt modelId="{68A3DB3C-6447-4B43-9494-6F7C3DEDEA0B}" type="pres">
      <dgm:prSet presAssocID="{4F92A813-AEDA-4D20-A6A9-A1EC5DD847B0}" presName="textRect" presStyleLbl="revTx" presStyleIdx="0" presStyleCnt="3">
        <dgm:presLayoutVars>
          <dgm:chMax val="1"/>
          <dgm:chPref val="1"/>
        </dgm:presLayoutVars>
      </dgm:prSet>
      <dgm:spPr/>
    </dgm:pt>
    <dgm:pt modelId="{DC93CF6B-6D9E-436D-AC6D-2092BDB5595D}" type="pres">
      <dgm:prSet presAssocID="{39FD379C-F350-42DC-BD37-CD43DB1EB0B8}" presName="sibTrans" presStyleCnt="0"/>
      <dgm:spPr/>
    </dgm:pt>
    <dgm:pt modelId="{74E5749B-1F73-455F-B639-68918AE94FD8}" type="pres">
      <dgm:prSet presAssocID="{D77A974E-DA81-422F-B213-697BDB6C5C4E}" presName="compNode" presStyleCnt="0"/>
      <dgm:spPr/>
    </dgm:pt>
    <dgm:pt modelId="{632F97C1-8C60-4434-A60E-F9D8E8DE0A13}" type="pres">
      <dgm:prSet presAssocID="{D77A974E-DA81-422F-B213-697BDB6C5C4E}" presName="iconBgRect" presStyleLbl="bgShp" presStyleIdx="1" presStyleCnt="3"/>
      <dgm:spPr/>
    </dgm:pt>
    <dgm:pt modelId="{18F62C9F-56AA-42AD-912A-EB51DCE58CF0}" type="pres">
      <dgm:prSet presAssocID="{D77A974E-DA81-422F-B213-697BDB6C5C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91687A-4F98-4699-908F-52928F117E9C}" type="pres">
      <dgm:prSet presAssocID="{D77A974E-DA81-422F-B213-697BDB6C5C4E}" presName="spaceRect" presStyleCnt="0"/>
      <dgm:spPr/>
    </dgm:pt>
    <dgm:pt modelId="{E5AF2A6B-D391-49E8-9D70-3FB9DA167D25}" type="pres">
      <dgm:prSet presAssocID="{D77A974E-DA81-422F-B213-697BDB6C5C4E}" presName="textRect" presStyleLbl="revTx" presStyleIdx="1" presStyleCnt="3">
        <dgm:presLayoutVars>
          <dgm:chMax val="1"/>
          <dgm:chPref val="1"/>
        </dgm:presLayoutVars>
      </dgm:prSet>
      <dgm:spPr/>
    </dgm:pt>
    <dgm:pt modelId="{6E56A9F5-B2DD-44C6-BB7F-4A787D784E66}" type="pres">
      <dgm:prSet presAssocID="{F24D45EC-2744-4FFC-9410-166626508359}" presName="sibTrans" presStyleCnt="0"/>
      <dgm:spPr/>
    </dgm:pt>
    <dgm:pt modelId="{DF254728-9D07-4934-ABAA-D613229DFBDC}" type="pres">
      <dgm:prSet presAssocID="{C19460A8-5949-4D6C-92B4-FCDDFA6C031D}" presName="compNode" presStyleCnt="0"/>
      <dgm:spPr/>
    </dgm:pt>
    <dgm:pt modelId="{2CAD27E4-99A4-4A71-8047-D838916288D5}" type="pres">
      <dgm:prSet presAssocID="{C19460A8-5949-4D6C-92B4-FCDDFA6C031D}" presName="iconBgRect" presStyleLbl="bgShp" presStyleIdx="2" presStyleCnt="3"/>
      <dgm:spPr/>
    </dgm:pt>
    <dgm:pt modelId="{AFC294A5-B90C-46BE-A49D-A3EF87512F6D}" type="pres">
      <dgm:prSet presAssocID="{C19460A8-5949-4D6C-92B4-FCDDFA6C03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yerarşi"/>
        </a:ext>
      </dgm:extLst>
    </dgm:pt>
    <dgm:pt modelId="{48B06D5E-7563-475B-8FE0-BF0C328153F3}" type="pres">
      <dgm:prSet presAssocID="{C19460A8-5949-4D6C-92B4-FCDDFA6C031D}" presName="spaceRect" presStyleCnt="0"/>
      <dgm:spPr/>
    </dgm:pt>
    <dgm:pt modelId="{A4B7FE84-CF2E-46FD-9360-BF77E1A986B6}" type="pres">
      <dgm:prSet presAssocID="{C19460A8-5949-4D6C-92B4-FCDDFA6C031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A260746-A2CB-4B3A-B07B-8FC56FB02D91}" type="presOf" srcId="{D77A974E-DA81-422F-B213-697BDB6C5C4E}" destId="{E5AF2A6B-D391-49E8-9D70-3FB9DA167D25}" srcOrd="0" destOrd="0" presId="urn:microsoft.com/office/officeart/2018/5/layout/IconCircleLabelList"/>
    <dgm:cxn modelId="{A84F9573-A3EF-4129-AF27-196D7840CF8D}" srcId="{F63D4531-510A-4967-96AD-0084CC24B020}" destId="{D77A974E-DA81-422F-B213-697BDB6C5C4E}" srcOrd="1" destOrd="0" parTransId="{A04CD847-4DC5-4C2E-AB5B-A7C9EC502119}" sibTransId="{F24D45EC-2744-4FFC-9410-166626508359}"/>
    <dgm:cxn modelId="{08855877-6910-4929-9973-7B12118AFD17}" type="presOf" srcId="{C19460A8-5949-4D6C-92B4-FCDDFA6C031D}" destId="{A4B7FE84-CF2E-46FD-9360-BF77E1A986B6}" srcOrd="0" destOrd="0" presId="urn:microsoft.com/office/officeart/2018/5/layout/IconCircleLabelList"/>
    <dgm:cxn modelId="{736F8B8B-CBCA-4F9C-936A-183C0F19B6CB}" srcId="{F63D4531-510A-4967-96AD-0084CC24B020}" destId="{C19460A8-5949-4D6C-92B4-FCDDFA6C031D}" srcOrd="2" destOrd="0" parTransId="{000EF85C-71B7-4937-B017-4C03D5583FD7}" sibTransId="{564C3704-B07D-4455-B30E-47745E550A3D}"/>
    <dgm:cxn modelId="{D085F9BC-9475-468B-BBB2-37991CC360BE}" type="presOf" srcId="{F63D4531-510A-4967-96AD-0084CC24B020}" destId="{414A2932-5B1B-414D-9AD0-CF3965A515D0}" srcOrd="0" destOrd="0" presId="urn:microsoft.com/office/officeart/2018/5/layout/IconCircleLabelList"/>
    <dgm:cxn modelId="{CBAE32C8-E2CF-4081-AB7E-0EA2451F6335}" type="presOf" srcId="{4F92A813-AEDA-4D20-A6A9-A1EC5DD847B0}" destId="{68A3DB3C-6447-4B43-9494-6F7C3DEDEA0B}" srcOrd="0" destOrd="0" presId="urn:microsoft.com/office/officeart/2018/5/layout/IconCircleLabelList"/>
    <dgm:cxn modelId="{C3EA81DE-B392-4321-99F3-71A837C8D418}" srcId="{F63D4531-510A-4967-96AD-0084CC24B020}" destId="{4F92A813-AEDA-4D20-A6A9-A1EC5DD847B0}" srcOrd="0" destOrd="0" parTransId="{80679A00-D7E2-4E28-A0CA-959C48E55951}" sibTransId="{39FD379C-F350-42DC-BD37-CD43DB1EB0B8}"/>
    <dgm:cxn modelId="{7B5B9852-F328-4684-B62C-E4B0FF4FCE99}" type="presParOf" srcId="{414A2932-5B1B-414D-9AD0-CF3965A515D0}" destId="{D17C7708-12C5-4209-89CE-F7AD203F0049}" srcOrd="0" destOrd="0" presId="urn:microsoft.com/office/officeart/2018/5/layout/IconCircleLabelList"/>
    <dgm:cxn modelId="{FF74F852-624D-4C7E-8B23-9C1B9AE0B539}" type="presParOf" srcId="{D17C7708-12C5-4209-89CE-F7AD203F0049}" destId="{7BDEFBA3-B763-4D17-851F-88F27C759231}" srcOrd="0" destOrd="0" presId="urn:microsoft.com/office/officeart/2018/5/layout/IconCircleLabelList"/>
    <dgm:cxn modelId="{2E158A76-D528-4F56-90A3-E49413401460}" type="presParOf" srcId="{D17C7708-12C5-4209-89CE-F7AD203F0049}" destId="{B9061881-077A-4C6A-8FCD-79020511F2D9}" srcOrd="1" destOrd="0" presId="urn:microsoft.com/office/officeart/2018/5/layout/IconCircleLabelList"/>
    <dgm:cxn modelId="{13CE7CE7-0D04-445B-A472-2EDD10F35558}" type="presParOf" srcId="{D17C7708-12C5-4209-89CE-F7AD203F0049}" destId="{CCD7F41C-5AD3-4F9D-AF0E-FA462C0D6B00}" srcOrd="2" destOrd="0" presId="urn:microsoft.com/office/officeart/2018/5/layout/IconCircleLabelList"/>
    <dgm:cxn modelId="{F6B27216-CFB7-4A13-B735-B1A3B43DD13C}" type="presParOf" srcId="{D17C7708-12C5-4209-89CE-F7AD203F0049}" destId="{68A3DB3C-6447-4B43-9494-6F7C3DEDEA0B}" srcOrd="3" destOrd="0" presId="urn:microsoft.com/office/officeart/2018/5/layout/IconCircleLabelList"/>
    <dgm:cxn modelId="{EB1D2263-DA86-4E2E-961A-FBF498F07AB3}" type="presParOf" srcId="{414A2932-5B1B-414D-9AD0-CF3965A515D0}" destId="{DC93CF6B-6D9E-436D-AC6D-2092BDB5595D}" srcOrd="1" destOrd="0" presId="urn:microsoft.com/office/officeart/2018/5/layout/IconCircleLabelList"/>
    <dgm:cxn modelId="{1DD87E07-3908-4D70-8A85-46F61989C095}" type="presParOf" srcId="{414A2932-5B1B-414D-9AD0-CF3965A515D0}" destId="{74E5749B-1F73-455F-B639-68918AE94FD8}" srcOrd="2" destOrd="0" presId="urn:microsoft.com/office/officeart/2018/5/layout/IconCircleLabelList"/>
    <dgm:cxn modelId="{B76AE35E-DE85-4406-8E63-1930704F95E6}" type="presParOf" srcId="{74E5749B-1F73-455F-B639-68918AE94FD8}" destId="{632F97C1-8C60-4434-A60E-F9D8E8DE0A13}" srcOrd="0" destOrd="0" presId="urn:microsoft.com/office/officeart/2018/5/layout/IconCircleLabelList"/>
    <dgm:cxn modelId="{AF48FA71-9B45-4561-869F-E01FC73BFE0C}" type="presParOf" srcId="{74E5749B-1F73-455F-B639-68918AE94FD8}" destId="{18F62C9F-56AA-42AD-912A-EB51DCE58CF0}" srcOrd="1" destOrd="0" presId="urn:microsoft.com/office/officeart/2018/5/layout/IconCircleLabelList"/>
    <dgm:cxn modelId="{D9BAF107-A587-41E4-92B2-3DA5DD390EA8}" type="presParOf" srcId="{74E5749B-1F73-455F-B639-68918AE94FD8}" destId="{CB91687A-4F98-4699-908F-52928F117E9C}" srcOrd="2" destOrd="0" presId="urn:microsoft.com/office/officeart/2018/5/layout/IconCircleLabelList"/>
    <dgm:cxn modelId="{CB00E768-F5C7-42CA-9F4B-4E7C55467427}" type="presParOf" srcId="{74E5749B-1F73-455F-B639-68918AE94FD8}" destId="{E5AF2A6B-D391-49E8-9D70-3FB9DA167D25}" srcOrd="3" destOrd="0" presId="urn:microsoft.com/office/officeart/2018/5/layout/IconCircleLabelList"/>
    <dgm:cxn modelId="{A5EA567D-016D-4774-A7E1-B09E78E19DB4}" type="presParOf" srcId="{414A2932-5B1B-414D-9AD0-CF3965A515D0}" destId="{6E56A9F5-B2DD-44C6-BB7F-4A787D784E66}" srcOrd="3" destOrd="0" presId="urn:microsoft.com/office/officeart/2018/5/layout/IconCircleLabelList"/>
    <dgm:cxn modelId="{FE60F32B-7D08-46CD-B20F-AB78EDF85C3B}" type="presParOf" srcId="{414A2932-5B1B-414D-9AD0-CF3965A515D0}" destId="{DF254728-9D07-4934-ABAA-D613229DFBDC}" srcOrd="4" destOrd="0" presId="urn:microsoft.com/office/officeart/2018/5/layout/IconCircleLabelList"/>
    <dgm:cxn modelId="{F9880CC5-9E6D-46CF-888C-1BF80A28A023}" type="presParOf" srcId="{DF254728-9D07-4934-ABAA-D613229DFBDC}" destId="{2CAD27E4-99A4-4A71-8047-D838916288D5}" srcOrd="0" destOrd="0" presId="urn:microsoft.com/office/officeart/2018/5/layout/IconCircleLabelList"/>
    <dgm:cxn modelId="{5A909223-F3B0-44F4-9586-4DBF9FEA9F27}" type="presParOf" srcId="{DF254728-9D07-4934-ABAA-D613229DFBDC}" destId="{AFC294A5-B90C-46BE-A49D-A3EF87512F6D}" srcOrd="1" destOrd="0" presId="urn:microsoft.com/office/officeart/2018/5/layout/IconCircleLabelList"/>
    <dgm:cxn modelId="{313DF42D-90A6-40A4-AEE0-0CA948194AEA}" type="presParOf" srcId="{DF254728-9D07-4934-ABAA-D613229DFBDC}" destId="{48B06D5E-7563-475B-8FE0-BF0C328153F3}" srcOrd="2" destOrd="0" presId="urn:microsoft.com/office/officeart/2018/5/layout/IconCircleLabelList"/>
    <dgm:cxn modelId="{89607D03-F313-4323-B0AA-44BA07390912}" type="presParOf" srcId="{DF254728-9D07-4934-ABAA-D613229DFBDC}" destId="{A4B7FE84-CF2E-46FD-9360-BF77E1A986B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79F768-F04E-4983-8788-6C5F28E6343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5524728-1692-41B9-B325-0E7E079F36E7}">
      <dgm:prSet/>
      <dgm:spPr/>
      <dgm:t>
        <a:bodyPr/>
        <a:lstStyle/>
        <a:p>
          <a:r>
            <a:rPr lang="tr-TR" b="1"/>
            <a:t>PROGRAMMING LANGUAGE: </a:t>
          </a:r>
          <a:r>
            <a:rPr lang="tr-TR"/>
            <a:t>C#</a:t>
          </a:r>
          <a:endParaRPr lang="en-US"/>
        </a:p>
      </dgm:t>
    </dgm:pt>
    <dgm:pt modelId="{945C576C-0EDC-4447-B3D9-70FF4F093FD9}" type="parTrans" cxnId="{CD5C9C9D-8344-4474-890C-D8DC8643591F}">
      <dgm:prSet/>
      <dgm:spPr/>
      <dgm:t>
        <a:bodyPr/>
        <a:lstStyle/>
        <a:p>
          <a:endParaRPr lang="en-US"/>
        </a:p>
      </dgm:t>
    </dgm:pt>
    <dgm:pt modelId="{9E2A5305-C0E0-42A6-A215-F41A3ED7DA2A}" type="sibTrans" cxnId="{CD5C9C9D-8344-4474-890C-D8DC8643591F}">
      <dgm:prSet/>
      <dgm:spPr/>
      <dgm:t>
        <a:bodyPr/>
        <a:lstStyle/>
        <a:p>
          <a:endParaRPr lang="en-US"/>
        </a:p>
      </dgm:t>
    </dgm:pt>
    <dgm:pt modelId="{1109DD43-BF3C-49AD-BE4D-FF121D2BAE91}">
      <dgm:prSet/>
      <dgm:spPr/>
      <dgm:t>
        <a:bodyPr/>
        <a:lstStyle/>
        <a:p>
          <a:r>
            <a:rPr lang="tr-TR" b="1"/>
            <a:t>PLATFORM: </a:t>
          </a:r>
          <a:r>
            <a:rPr lang="tr-TR"/>
            <a:t>.NET Framework</a:t>
          </a:r>
          <a:endParaRPr lang="en-US"/>
        </a:p>
      </dgm:t>
    </dgm:pt>
    <dgm:pt modelId="{51D8C732-F247-48A6-BF89-A6E3F6C59AF7}" type="parTrans" cxnId="{76AA27C3-2550-4477-9CF0-F1EC8C0FA672}">
      <dgm:prSet/>
      <dgm:spPr/>
      <dgm:t>
        <a:bodyPr/>
        <a:lstStyle/>
        <a:p>
          <a:endParaRPr lang="en-US"/>
        </a:p>
      </dgm:t>
    </dgm:pt>
    <dgm:pt modelId="{9589579A-C263-4968-8A87-96491A095B2B}" type="sibTrans" cxnId="{76AA27C3-2550-4477-9CF0-F1EC8C0FA672}">
      <dgm:prSet/>
      <dgm:spPr/>
      <dgm:t>
        <a:bodyPr/>
        <a:lstStyle/>
        <a:p>
          <a:endParaRPr lang="en-US"/>
        </a:p>
      </dgm:t>
    </dgm:pt>
    <dgm:pt modelId="{F621A79B-61C3-4938-8C19-8178A200B141}">
      <dgm:prSet/>
      <dgm:spPr/>
      <dgm:t>
        <a:bodyPr/>
        <a:lstStyle/>
        <a:p>
          <a:r>
            <a:rPr lang="tr-TR" b="1"/>
            <a:t>Framework: </a:t>
          </a:r>
          <a:r>
            <a:rPr lang="tr-TR"/>
            <a:t>Windows Forms</a:t>
          </a:r>
          <a:endParaRPr lang="en-US"/>
        </a:p>
      </dgm:t>
    </dgm:pt>
    <dgm:pt modelId="{A699AC30-B42F-4FC8-B721-A58CBFCF5A24}" type="parTrans" cxnId="{A33AA404-D8F1-45ED-9C79-B364ABF85FA9}">
      <dgm:prSet/>
      <dgm:spPr/>
      <dgm:t>
        <a:bodyPr/>
        <a:lstStyle/>
        <a:p>
          <a:endParaRPr lang="en-US"/>
        </a:p>
      </dgm:t>
    </dgm:pt>
    <dgm:pt modelId="{3F7D8CD7-1ACD-44CC-A47A-343AD5DF8BBD}" type="sibTrans" cxnId="{A33AA404-D8F1-45ED-9C79-B364ABF85FA9}">
      <dgm:prSet/>
      <dgm:spPr/>
      <dgm:t>
        <a:bodyPr/>
        <a:lstStyle/>
        <a:p>
          <a:endParaRPr lang="en-US"/>
        </a:p>
      </dgm:t>
    </dgm:pt>
    <dgm:pt modelId="{50D49AD8-28B0-415A-8AB3-1C800E22B8A0}">
      <dgm:prSet/>
      <dgm:spPr/>
      <dgm:t>
        <a:bodyPr/>
        <a:lstStyle/>
        <a:p>
          <a:r>
            <a:rPr lang="tr-TR" b="1"/>
            <a:t>LIBRARIES: </a:t>
          </a:r>
          <a:r>
            <a:rPr lang="tr-TR"/>
            <a:t>System.Security.Cryptography</a:t>
          </a:r>
          <a:endParaRPr lang="en-US"/>
        </a:p>
      </dgm:t>
    </dgm:pt>
    <dgm:pt modelId="{6EF365C5-FAC5-47D4-8FAE-0B2BD8659CCA}" type="parTrans" cxnId="{D69BDAF0-1EA2-4558-9375-963391D01C67}">
      <dgm:prSet/>
      <dgm:spPr/>
      <dgm:t>
        <a:bodyPr/>
        <a:lstStyle/>
        <a:p>
          <a:endParaRPr lang="en-US"/>
        </a:p>
      </dgm:t>
    </dgm:pt>
    <dgm:pt modelId="{C61130C5-AE13-4E8E-9B01-7D7839C425B0}" type="sibTrans" cxnId="{D69BDAF0-1EA2-4558-9375-963391D01C67}">
      <dgm:prSet/>
      <dgm:spPr/>
      <dgm:t>
        <a:bodyPr/>
        <a:lstStyle/>
        <a:p>
          <a:endParaRPr lang="en-US"/>
        </a:p>
      </dgm:t>
    </dgm:pt>
    <dgm:pt modelId="{22880A09-9AC7-46CB-B878-B093C1FB26EA}" type="pres">
      <dgm:prSet presAssocID="{1E79F768-F04E-4983-8788-6C5F28E63430}" presName="root" presStyleCnt="0">
        <dgm:presLayoutVars>
          <dgm:dir/>
          <dgm:resizeHandles val="exact"/>
        </dgm:presLayoutVars>
      </dgm:prSet>
      <dgm:spPr/>
    </dgm:pt>
    <dgm:pt modelId="{42375464-C532-4C6E-BE30-C2344DE772C9}" type="pres">
      <dgm:prSet presAssocID="{1E79F768-F04E-4983-8788-6C5F28E63430}" presName="container" presStyleCnt="0">
        <dgm:presLayoutVars>
          <dgm:dir/>
          <dgm:resizeHandles val="exact"/>
        </dgm:presLayoutVars>
      </dgm:prSet>
      <dgm:spPr/>
    </dgm:pt>
    <dgm:pt modelId="{E0722BED-35F5-41FD-9129-6E7B4FCAF85A}" type="pres">
      <dgm:prSet presAssocID="{05524728-1692-41B9-B325-0E7E079F36E7}" presName="compNode" presStyleCnt="0"/>
      <dgm:spPr/>
    </dgm:pt>
    <dgm:pt modelId="{14583A83-7BE1-40EF-84D2-4C1310D66A56}" type="pres">
      <dgm:prSet presAssocID="{05524728-1692-41B9-B325-0E7E079F36E7}" presName="iconBgRect" presStyleLbl="bgShp" presStyleIdx="0" presStyleCnt="4"/>
      <dgm:spPr/>
    </dgm:pt>
    <dgm:pt modelId="{DE9D26CB-16B0-4B45-A3C7-39D28363106D}" type="pres">
      <dgm:prSet presAssocID="{05524728-1692-41B9-B325-0E7E079F36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ACC266A-01F8-438A-A358-8C864D560771}" type="pres">
      <dgm:prSet presAssocID="{05524728-1692-41B9-B325-0E7E079F36E7}" presName="spaceRect" presStyleCnt="0"/>
      <dgm:spPr/>
    </dgm:pt>
    <dgm:pt modelId="{A355945B-32AF-49C3-BC7F-5C5D97EE4680}" type="pres">
      <dgm:prSet presAssocID="{05524728-1692-41B9-B325-0E7E079F36E7}" presName="textRect" presStyleLbl="revTx" presStyleIdx="0" presStyleCnt="4">
        <dgm:presLayoutVars>
          <dgm:chMax val="1"/>
          <dgm:chPref val="1"/>
        </dgm:presLayoutVars>
      </dgm:prSet>
      <dgm:spPr/>
    </dgm:pt>
    <dgm:pt modelId="{C257EFDF-EF82-44E8-9A8C-35F638BA340A}" type="pres">
      <dgm:prSet presAssocID="{9E2A5305-C0E0-42A6-A215-F41A3ED7DA2A}" presName="sibTrans" presStyleLbl="sibTrans2D1" presStyleIdx="0" presStyleCnt="0"/>
      <dgm:spPr/>
    </dgm:pt>
    <dgm:pt modelId="{C8DB3795-62B8-4083-A0B4-8D14D52372FC}" type="pres">
      <dgm:prSet presAssocID="{1109DD43-BF3C-49AD-BE4D-FF121D2BAE91}" presName="compNode" presStyleCnt="0"/>
      <dgm:spPr/>
    </dgm:pt>
    <dgm:pt modelId="{E0A3C0C1-2AC8-4177-93A9-D77BF69E64E3}" type="pres">
      <dgm:prSet presAssocID="{1109DD43-BF3C-49AD-BE4D-FF121D2BAE91}" presName="iconBgRect" presStyleLbl="bgShp" presStyleIdx="1" presStyleCnt="4"/>
      <dgm:spPr/>
    </dgm:pt>
    <dgm:pt modelId="{C69EFA32-DA9C-4FBB-8141-E37BB86D5E34}" type="pres">
      <dgm:prSet presAssocID="{1109DD43-BF3C-49AD-BE4D-FF121D2BAE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i tabanı"/>
        </a:ext>
      </dgm:extLst>
    </dgm:pt>
    <dgm:pt modelId="{7B6CD6CC-684E-471B-B1F4-BE83E0B243CB}" type="pres">
      <dgm:prSet presAssocID="{1109DD43-BF3C-49AD-BE4D-FF121D2BAE91}" presName="spaceRect" presStyleCnt="0"/>
      <dgm:spPr/>
    </dgm:pt>
    <dgm:pt modelId="{17F11C12-55FF-4042-A0AD-369B36B23BD0}" type="pres">
      <dgm:prSet presAssocID="{1109DD43-BF3C-49AD-BE4D-FF121D2BAE91}" presName="textRect" presStyleLbl="revTx" presStyleIdx="1" presStyleCnt="4">
        <dgm:presLayoutVars>
          <dgm:chMax val="1"/>
          <dgm:chPref val="1"/>
        </dgm:presLayoutVars>
      </dgm:prSet>
      <dgm:spPr/>
    </dgm:pt>
    <dgm:pt modelId="{C7C9E9C5-3DD8-444C-B260-4BF9B4452B9F}" type="pres">
      <dgm:prSet presAssocID="{9589579A-C263-4968-8A87-96491A095B2B}" presName="sibTrans" presStyleLbl="sibTrans2D1" presStyleIdx="0" presStyleCnt="0"/>
      <dgm:spPr/>
    </dgm:pt>
    <dgm:pt modelId="{8611E144-D286-48F0-933C-D3DEC6D7440D}" type="pres">
      <dgm:prSet presAssocID="{F621A79B-61C3-4938-8C19-8178A200B141}" presName="compNode" presStyleCnt="0"/>
      <dgm:spPr/>
    </dgm:pt>
    <dgm:pt modelId="{8894F585-3151-4D6F-8F2C-62ED539CDC20}" type="pres">
      <dgm:prSet presAssocID="{F621A79B-61C3-4938-8C19-8178A200B141}" presName="iconBgRect" presStyleLbl="bgShp" presStyleIdx="2" presStyleCnt="4"/>
      <dgm:spPr/>
    </dgm:pt>
    <dgm:pt modelId="{DEB31914-3945-4537-AD96-33FF308B8EC1}" type="pres">
      <dgm:prSet presAssocID="{F621A79B-61C3-4938-8C19-8178A200B14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gisayar"/>
        </a:ext>
      </dgm:extLst>
    </dgm:pt>
    <dgm:pt modelId="{0FADBC86-FD5C-4405-9737-93E0112BB164}" type="pres">
      <dgm:prSet presAssocID="{F621A79B-61C3-4938-8C19-8178A200B141}" presName="spaceRect" presStyleCnt="0"/>
      <dgm:spPr/>
    </dgm:pt>
    <dgm:pt modelId="{7BD861CF-12C3-4289-8499-6582B9D3A94C}" type="pres">
      <dgm:prSet presAssocID="{F621A79B-61C3-4938-8C19-8178A200B141}" presName="textRect" presStyleLbl="revTx" presStyleIdx="2" presStyleCnt="4">
        <dgm:presLayoutVars>
          <dgm:chMax val="1"/>
          <dgm:chPref val="1"/>
        </dgm:presLayoutVars>
      </dgm:prSet>
      <dgm:spPr/>
    </dgm:pt>
    <dgm:pt modelId="{D7C97CBE-69E1-452D-AD33-60BD811496D1}" type="pres">
      <dgm:prSet presAssocID="{3F7D8CD7-1ACD-44CC-A47A-343AD5DF8BBD}" presName="sibTrans" presStyleLbl="sibTrans2D1" presStyleIdx="0" presStyleCnt="0"/>
      <dgm:spPr/>
    </dgm:pt>
    <dgm:pt modelId="{9E71F888-7B8E-4067-8C04-77731EEA4B35}" type="pres">
      <dgm:prSet presAssocID="{50D49AD8-28B0-415A-8AB3-1C800E22B8A0}" presName="compNode" presStyleCnt="0"/>
      <dgm:spPr/>
    </dgm:pt>
    <dgm:pt modelId="{3798BA90-7C07-414E-A9F3-2C8A54FDE575}" type="pres">
      <dgm:prSet presAssocID="{50D49AD8-28B0-415A-8AB3-1C800E22B8A0}" presName="iconBgRect" presStyleLbl="bgShp" presStyleIdx="3" presStyleCnt="4"/>
      <dgm:spPr/>
    </dgm:pt>
    <dgm:pt modelId="{565805CE-AE0F-4139-9F6A-716A80E79A26}" type="pres">
      <dgm:prSet presAssocID="{50D49AD8-28B0-415A-8AB3-1C800E22B8A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ahtar"/>
        </a:ext>
      </dgm:extLst>
    </dgm:pt>
    <dgm:pt modelId="{A4C7B843-C000-44F9-BB40-C23727E3B71F}" type="pres">
      <dgm:prSet presAssocID="{50D49AD8-28B0-415A-8AB3-1C800E22B8A0}" presName="spaceRect" presStyleCnt="0"/>
      <dgm:spPr/>
    </dgm:pt>
    <dgm:pt modelId="{BFA03938-4036-426E-8985-C1532BE4FF3E}" type="pres">
      <dgm:prSet presAssocID="{50D49AD8-28B0-415A-8AB3-1C800E22B8A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33AA404-D8F1-45ED-9C79-B364ABF85FA9}" srcId="{1E79F768-F04E-4983-8788-6C5F28E63430}" destId="{F621A79B-61C3-4938-8C19-8178A200B141}" srcOrd="2" destOrd="0" parTransId="{A699AC30-B42F-4FC8-B721-A58CBFCF5A24}" sibTransId="{3F7D8CD7-1ACD-44CC-A47A-343AD5DF8BBD}"/>
    <dgm:cxn modelId="{5B3EBF0A-AE24-46A3-BDD5-7784CF8CFAF7}" type="presOf" srcId="{05524728-1692-41B9-B325-0E7E079F36E7}" destId="{A355945B-32AF-49C3-BC7F-5C5D97EE4680}" srcOrd="0" destOrd="0" presId="urn:microsoft.com/office/officeart/2018/2/layout/IconCircleList"/>
    <dgm:cxn modelId="{8A0F7D65-D8BE-49DD-838F-AE3CF845F964}" type="presOf" srcId="{1109DD43-BF3C-49AD-BE4D-FF121D2BAE91}" destId="{17F11C12-55FF-4042-A0AD-369B36B23BD0}" srcOrd="0" destOrd="0" presId="urn:microsoft.com/office/officeart/2018/2/layout/IconCircleList"/>
    <dgm:cxn modelId="{11756573-73AA-4F1C-A7D1-98B57FF91B27}" type="presOf" srcId="{F621A79B-61C3-4938-8C19-8178A200B141}" destId="{7BD861CF-12C3-4289-8499-6582B9D3A94C}" srcOrd="0" destOrd="0" presId="urn:microsoft.com/office/officeart/2018/2/layout/IconCircleList"/>
    <dgm:cxn modelId="{AB73AF84-3615-43E4-80F5-A02095C607A5}" type="presOf" srcId="{3F7D8CD7-1ACD-44CC-A47A-343AD5DF8BBD}" destId="{D7C97CBE-69E1-452D-AD33-60BD811496D1}" srcOrd="0" destOrd="0" presId="urn:microsoft.com/office/officeart/2018/2/layout/IconCircleList"/>
    <dgm:cxn modelId="{CD5C9C9D-8344-4474-890C-D8DC8643591F}" srcId="{1E79F768-F04E-4983-8788-6C5F28E63430}" destId="{05524728-1692-41B9-B325-0E7E079F36E7}" srcOrd="0" destOrd="0" parTransId="{945C576C-0EDC-4447-B3D9-70FF4F093FD9}" sibTransId="{9E2A5305-C0E0-42A6-A215-F41A3ED7DA2A}"/>
    <dgm:cxn modelId="{ADC3DD9F-38EB-49A6-A9CA-E9B13584693C}" type="presOf" srcId="{9589579A-C263-4968-8A87-96491A095B2B}" destId="{C7C9E9C5-3DD8-444C-B260-4BF9B4452B9F}" srcOrd="0" destOrd="0" presId="urn:microsoft.com/office/officeart/2018/2/layout/IconCircleList"/>
    <dgm:cxn modelId="{76AA27C3-2550-4477-9CF0-F1EC8C0FA672}" srcId="{1E79F768-F04E-4983-8788-6C5F28E63430}" destId="{1109DD43-BF3C-49AD-BE4D-FF121D2BAE91}" srcOrd="1" destOrd="0" parTransId="{51D8C732-F247-48A6-BF89-A6E3F6C59AF7}" sibTransId="{9589579A-C263-4968-8A87-96491A095B2B}"/>
    <dgm:cxn modelId="{04E099C5-62C5-409B-BDD3-89EAE9EAA246}" type="presOf" srcId="{50D49AD8-28B0-415A-8AB3-1C800E22B8A0}" destId="{BFA03938-4036-426E-8985-C1532BE4FF3E}" srcOrd="0" destOrd="0" presId="urn:microsoft.com/office/officeart/2018/2/layout/IconCircleList"/>
    <dgm:cxn modelId="{59EEFACE-73B0-466F-96AC-DC9A5688A111}" type="presOf" srcId="{1E79F768-F04E-4983-8788-6C5F28E63430}" destId="{22880A09-9AC7-46CB-B878-B093C1FB26EA}" srcOrd="0" destOrd="0" presId="urn:microsoft.com/office/officeart/2018/2/layout/IconCircleList"/>
    <dgm:cxn modelId="{C85511DB-813A-42AC-A318-DCBD11E51D55}" type="presOf" srcId="{9E2A5305-C0E0-42A6-A215-F41A3ED7DA2A}" destId="{C257EFDF-EF82-44E8-9A8C-35F638BA340A}" srcOrd="0" destOrd="0" presId="urn:microsoft.com/office/officeart/2018/2/layout/IconCircleList"/>
    <dgm:cxn modelId="{D69BDAF0-1EA2-4558-9375-963391D01C67}" srcId="{1E79F768-F04E-4983-8788-6C5F28E63430}" destId="{50D49AD8-28B0-415A-8AB3-1C800E22B8A0}" srcOrd="3" destOrd="0" parTransId="{6EF365C5-FAC5-47D4-8FAE-0B2BD8659CCA}" sibTransId="{C61130C5-AE13-4E8E-9B01-7D7839C425B0}"/>
    <dgm:cxn modelId="{AAD8F4DF-C550-4225-BB23-6B41B8E00641}" type="presParOf" srcId="{22880A09-9AC7-46CB-B878-B093C1FB26EA}" destId="{42375464-C532-4C6E-BE30-C2344DE772C9}" srcOrd="0" destOrd="0" presId="urn:microsoft.com/office/officeart/2018/2/layout/IconCircleList"/>
    <dgm:cxn modelId="{EA84A6B8-E012-4363-88F0-0C9BD15505E5}" type="presParOf" srcId="{42375464-C532-4C6E-BE30-C2344DE772C9}" destId="{E0722BED-35F5-41FD-9129-6E7B4FCAF85A}" srcOrd="0" destOrd="0" presId="urn:microsoft.com/office/officeart/2018/2/layout/IconCircleList"/>
    <dgm:cxn modelId="{893D7B9F-B97C-4302-B76D-A0FA5BC8B162}" type="presParOf" srcId="{E0722BED-35F5-41FD-9129-6E7B4FCAF85A}" destId="{14583A83-7BE1-40EF-84D2-4C1310D66A56}" srcOrd="0" destOrd="0" presId="urn:microsoft.com/office/officeart/2018/2/layout/IconCircleList"/>
    <dgm:cxn modelId="{B963EEC1-9CAF-4F7E-910C-CD90D70E946C}" type="presParOf" srcId="{E0722BED-35F5-41FD-9129-6E7B4FCAF85A}" destId="{DE9D26CB-16B0-4B45-A3C7-39D28363106D}" srcOrd="1" destOrd="0" presId="urn:microsoft.com/office/officeart/2018/2/layout/IconCircleList"/>
    <dgm:cxn modelId="{37498D08-8F65-4B8A-AEE5-69D7021FEA08}" type="presParOf" srcId="{E0722BED-35F5-41FD-9129-6E7B4FCAF85A}" destId="{8ACC266A-01F8-438A-A358-8C864D560771}" srcOrd="2" destOrd="0" presId="urn:microsoft.com/office/officeart/2018/2/layout/IconCircleList"/>
    <dgm:cxn modelId="{2CD2574F-2795-4367-912F-52EC571A6056}" type="presParOf" srcId="{E0722BED-35F5-41FD-9129-6E7B4FCAF85A}" destId="{A355945B-32AF-49C3-BC7F-5C5D97EE4680}" srcOrd="3" destOrd="0" presId="urn:microsoft.com/office/officeart/2018/2/layout/IconCircleList"/>
    <dgm:cxn modelId="{32ADFB8D-01E7-4584-A785-D7BEBEA48332}" type="presParOf" srcId="{42375464-C532-4C6E-BE30-C2344DE772C9}" destId="{C257EFDF-EF82-44E8-9A8C-35F638BA340A}" srcOrd="1" destOrd="0" presId="urn:microsoft.com/office/officeart/2018/2/layout/IconCircleList"/>
    <dgm:cxn modelId="{BCBE6950-9340-4E14-9275-FDFA425DDD3D}" type="presParOf" srcId="{42375464-C532-4C6E-BE30-C2344DE772C9}" destId="{C8DB3795-62B8-4083-A0B4-8D14D52372FC}" srcOrd="2" destOrd="0" presId="urn:microsoft.com/office/officeart/2018/2/layout/IconCircleList"/>
    <dgm:cxn modelId="{B74A926D-CCED-40D9-A74B-01AEBDC5BCB4}" type="presParOf" srcId="{C8DB3795-62B8-4083-A0B4-8D14D52372FC}" destId="{E0A3C0C1-2AC8-4177-93A9-D77BF69E64E3}" srcOrd="0" destOrd="0" presId="urn:microsoft.com/office/officeart/2018/2/layout/IconCircleList"/>
    <dgm:cxn modelId="{0F52A162-A07B-4AC1-ABF1-247A1030228B}" type="presParOf" srcId="{C8DB3795-62B8-4083-A0B4-8D14D52372FC}" destId="{C69EFA32-DA9C-4FBB-8141-E37BB86D5E34}" srcOrd="1" destOrd="0" presId="urn:microsoft.com/office/officeart/2018/2/layout/IconCircleList"/>
    <dgm:cxn modelId="{2377D4C6-207E-454D-A668-F963E3937E7F}" type="presParOf" srcId="{C8DB3795-62B8-4083-A0B4-8D14D52372FC}" destId="{7B6CD6CC-684E-471B-B1F4-BE83E0B243CB}" srcOrd="2" destOrd="0" presId="urn:microsoft.com/office/officeart/2018/2/layout/IconCircleList"/>
    <dgm:cxn modelId="{1C9394AF-3927-41EF-A6D8-2FAD0B731FBA}" type="presParOf" srcId="{C8DB3795-62B8-4083-A0B4-8D14D52372FC}" destId="{17F11C12-55FF-4042-A0AD-369B36B23BD0}" srcOrd="3" destOrd="0" presId="urn:microsoft.com/office/officeart/2018/2/layout/IconCircleList"/>
    <dgm:cxn modelId="{8E3A0AC3-45C0-4E63-B4C7-3505DAA37C2B}" type="presParOf" srcId="{42375464-C532-4C6E-BE30-C2344DE772C9}" destId="{C7C9E9C5-3DD8-444C-B260-4BF9B4452B9F}" srcOrd="3" destOrd="0" presId="urn:microsoft.com/office/officeart/2018/2/layout/IconCircleList"/>
    <dgm:cxn modelId="{6D48FBFF-7D7E-4AC5-B517-88E2EC63D075}" type="presParOf" srcId="{42375464-C532-4C6E-BE30-C2344DE772C9}" destId="{8611E144-D286-48F0-933C-D3DEC6D7440D}" srcOrd="4" destOrd="0" presId="urn:microsoft.com/office/officeart/2018/2/layout/IconCircleList"/>
    <dgm:cxn modelId="{BBA45A92-A08B-4AD2-A737-CB5FF406013C}" type="presParOf" srcId="{8611E144-D286-48F0-933C-D3DEC6D7440D}" destId="{8894F585-3151-4D6F-8F2C-62ED539CDC20}" srcOrd="0" destOrd="0" presId="urn:microsoft.com/office/officeart/2018/2/layout/IconCircleList"/>
    <dgm:cxn modelId="{2AFF9EB7-2F23-4779-90D5-6E538CA66C05}" type="presParOf" srcId="{8611E144-D286-48F0-933C-D3DEC6D7440D}" destId="{DEB31914-3945-4537-AD96-33FF308B8EC1}" srcOrd="1" destOrd="0" presId="urn:microsoft.com/office/officeart/2018/2/layout/IconCircleList"/>
    <dgm:cxn modelId="{EE454530-743F-47E1-970F-2C00EE919BEE}" type="presParOf" srcId="{8611E144-D286-48F0-933C-D3DEC6D7440D}" destId="{0FADBC86-FD5C-4405-9737-93E0112BB164}" srcOrd="2" destOrd="0" presId="urn:microsoft.com/office/officeart/2018/2/layout/IconCircleList"/>
    <dgm:cxn modelId="{25D7B43C-2658-44E8-A441-CA58D8DA30C5}" type="presParOf" srcId="{8611E144-D286-48F0-933C-D3DEC6D7440D}" destId="{7BD861CF-12C3-4289-8499-6582B9D3A94C}" srcOrd="3" destOrd="0" presId="urn:microsoft.com/office/officeart/2018/2/layout/IconCircleList"/>
    <dgm:cxn modelId="{BE02186C-E9CA-49E2-B246-B484E6AC2167}" type="presParOf" srcId="{42375464-C532-4C6E-BE30-C2344DE772C9}" destId="{D7C97CBE-69E1-452D-AD33-60BD811496D1}" srcOrd="5" destOrd="0" presId="urn:microsoft.com/office/officeart/2018/2/layout/IconCircleList"/>
    <dgm:cxn modelId="{4F121E5A-6993-4793-A49B-7B568ADA5A66}" type="presParOf" srcId="{42375464-C532-4C6E-BE30-C2344DE772C9}" destId="{9E71F888-7B8E-4067-8C04-77731EEA4B35}" srcOrd="6" destOrd="0" presId="urn:microsoft.com/office/officeart/2018/2/layout/IconCircleList"/>
    <dgm:cxn modelId="{5F80B736-2A60-4C0D-AF80-949B7F51E2A4}" type="presParOf" srcId="{9E71F888-7B8E-4067-8C04-77731EEA4B35}" destId="{3798BA90-7C07-414E-A9F3-2C8A54FDE575}" srcOrd="0" destOrd="0" presId="urn:microsoft.com/office/officeart/2018/2/layout/IconCircleList"/>
    <dgm:cxn modelId="{5C7A00F0-9A40-46A3-9A77-FA83FA0E3F25}" type="presParOf" srcId="{9E71F888-7B8E-4067-8C04-77731EEA4B35}" destId="{565805CE-AE0F-4139-9F6A-716A80E79A26}" srcOrd="1" destOrd="0" presId="urn:microsoft.com/office/officeart/2018/2/layout/IconCircleList"/>
    <dgm:cxn modelId="{2DCBACB7-F1C9-46D2-B10A-C304117CBDA5}" type="presParOf" srcId="{9E71F888-7B8E-4067-8C04-77731EEA4B35}" destId="{A4C7B843-C000-44F9-BB40-C23727E3B71F}" srcOrd="2" destOrd="0" presId="urn:microsoft.com/office/officeart/2018/2/layout/IconCircleList"/>
    <dgm:cxn modelId="{60A9A12F-C6AD-45C1-B89A-E89579A96908}" type="presParOf" srcId="{9E71F888-7B8E-4067-8C04-77731EEA4B35}" destId="{BFA03938-4036-426E-8985-C1532BE4FF3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1A927-AF59-4F09-9862-135ACC4920CE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INTRODUCTION</a:t>
          </a:r>
          <a:endParaRPr lang="en-US" sz="2000" kern="1200"/>
        </a:p>
      </dsp:txBody>
      <dsp:txXfrm>
        <a:off x="582645" y="1178"/>
        <a:ext cx="2174490" cy="1304694"/>
      </dsp:txXfrm>
    </dsp:sp>
    <dsp:sp modelId="{66819C3D-32A6-410D-8025-E15137CE205F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PROJECT DETAILS</a:t>
          </a:r>
          <a:endParaRPr lang="en-US" sz="2000" kern="1200"/>
        </a:p>
      </dsp:txBody>
      <dsp:txXfrm>
        <a:off x="2974584" y="1178"/>
        <a:ext cx="2174490" cy="1304694"/>
      </dsp:txXfrm>
    </dsp:sp>
    <dsp:sp modelId="{91B06317-08BB-43E4-93EE-B1E5623235C5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LITERATURE REVIEW</a:t>
          </a:r>
          <a:endParaRPr lang="en-US" sz="2000" kern="1200"/>
        </a:p>
      </dsp:txBody>
      <dsp:txXfrm>
        <a:off x="5366524" y="1178"/>
        <a:ext cx="2174490" cy="1304694"/>
      </dsp:txXfrm>
    </dsp:sp>
    <dsp:sp modelId="{8BDEFB55-54C9-44D3-8983-401CAEDD5F3C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PROJECT PLAN</a:t>
          </a:r>
          <a:endParaRPr lang="en-US" sz="2000" kern="1200"/>
        </a:p>
      </dsp:txBody>
      <dsp:txXfrm>
        <a:off x="7758464" y="1178"/>
        <a:ext cx="2174490" cy="1304694"/>
      </dsp:txXfrm>
    </dsp:sp>
    <dsp:sp modelId="{3800E211-6001-4CC2-867F-81E95FC32F9F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APPLICATION INTERFACE</a:t>
          </a:r>
          <a:endParaRPr lang="en-US" sz="2000" kern="1200"/>
        </a:p>
      </dsp:txBody>
      <dsp:txXfrm>
        <a:off x="582645" y="1523321"/>
        <a:ext cx="2174490" cy="1304694"/>
      </dsp:txXfrm>
    </dsp:sp>
    <dsp:sp modelId="{D22BDF3E-0FEE-4B01-A58A-6EF1F05B704D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TECHNOLOGIES USED</a:t>
          </a:r>
          <a:endParaRPr lang="en-US" sz="2000" kern="1200"/>
        </a:p>
      </dsp:txBody>
      <dsp:txXfrm>
        <a:off x="2974584" y="1523321"/>
        <a:ext cx="2174490" cy="1304694"/>
      </dsp:txXfrm>
    </dsp:sp>
    <dsp:sp modelId="{14F9B86C-58EB-4709-8F90-11EA9E1FCE0B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CRYPTOGRAPHIC PROPERTIES</a:t>
          </a:r>
          <a:endParaRPr lang="en-US" sz="2000" kern="1200"/>
        </a:p>
      </dsp:txBody>
      <dsp:txXfrm>
        <a:off x="5366524" y="1523321"/>
        <a:ext cx="2174490" cy="1304694"/>
      </dsp:txXfrm>
    </dsp:sp>
    <dsp:sp modelId="{19857ACB-4CF4-42E2-BE3B-FA180EA7338A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RESULTS AND DISCUSSION</a:t>
          </a:r>
          <a:endParaRPr lang="en-US" sz="2000" kern="1200"/>
        </a:p>
      </dsp:txBody>
      <dsp:txXfrm>
        <a:off x="7758464" y="1523321"/>
        <a:ext cx="2174490" cy="1304694"/>
      </dsp:txXfrm>
    </dsp:sp>
    <dsp:sp modelId="{2AF670E6-14C6-4BC0-A157-23012EB07067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FUTURE WORK</a:t>
          </a:r>
          <a:endParaRPr lang="en-US" sz="2000" kern="1200"/>
        </a:p>
      </dsp:txBody>
      <dsp:txXfrm>
        <a:off x="2974584" y="3045465"/>
        <a:ext cx="2174490" cy="1304694"/>
      </dsp:txXfrm>
    </dsp:sp>
    <dsp:sp modelId="{52BD7331-34AD-4D84-9F6D-D3ED7EBBF2F0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CONCLUSION</a:t>
          </a:r>
          <a:endParaRPr lang="en-US" sz="2000" kern="1200"/>
        </a:p>
      </dsp:txBody>
      <dsp:txXfrm>
        <a:off x="5366524" y="3045465"/>
        <a:ext cx="2174490" cy="1304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EFBA3-B763-4D17-851F-88F27C759231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61881-077A-4C6A-8FCD-79020511F2D9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3DB3C-6447-4B43-9494-6F7C3DEDEA0B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2500" kern="1200"/>
            <a:t>PLATFORM: Windows Desktop</a:t>
          </a:r>
          <a:endParaRPr lang="en-US" sz="2500" kern="1200"/>
        </a:p>
      </dsp:txBody>
      <dsp:txXfrm>
        <a:off x="93445" y="3018902"/>
        <a:ext cx="3206250" cy="720000"/>
      </dsp:txXfrm>
    </dsp:sp>
    <dsp:sp modelId="{632F97C1-8C60-4434-A60E-F9D8E8DE0A13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62C9F-56AA-42AD-912A-EB51DCE58CF0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F2A6B-D391-49E8-9D70-3FB9DA167D25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2500" kern="1200"/>
            <a:t>IDE: Visual Studio 2022</a:t>
          </a:r>
          <a:endParaRPr lang="en-US" sz="2500" kern="1200"/>
        </a:p>
      </dsp:txBody>
      <dsp:txXfrm>
        <a:off x="3860789" y="3018902"/>
        <a:ext cx="3206250" cy="720000"/>
      </dsp:txXfrm>
    </dsp:sp>
    <dsp:sp modelId="{2CAD27E4-99A4-4A71-8047-D838916288D5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294A5-B90C-46BE-A49D-A3EF87512F6D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7FE84-CF2E-46FD-9360-BF77E1A986B6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2500" kern="1200"/>
            <a:t>Framework: .NET Framework 4.7.2</a:t>
          </a:r>
          <a:endParaRPr lang="en-US" sz="2500" kern="1200"/>
        </a:p>
      </dsp:txBody>
      <dsp:txXfrm>
        <a:off x="7628133" y="30189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83A83-7BE1-40EF-84D2-4C1310D66A56}">
      <dsp:nvSpPr>
        <dsp:cNvPr id="0" name=""/>
        <dsp:cNvSpPr/>
      </dsp:nvSpPr>
      <dsp:spPr>
        <a:xfrm>
          <a:off x="212335" y="302868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D26CB-16B0-4B45-A3C7-39D28363106D}">
      <dsp:nvSpPr>
        <dsp:cNvPr id="0" name=""/>
        <dsp:cNvSpPr/>
      </dsp:nvSpPr>
      <dsp:spPr>
        <a:xfrm>
          <a:off x="492877" y="583410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5945B-32AF-49C3-BC7F-5C5D97EE4680}">
      <dsp:nvSpPr>
        <dsp:cNvPr id="0" name=""/>
        <dsp:cNvSpPr/>
      </dsp:nvSpPr>
      <dsp:spPr>
        <a:xfrm>
          <a:off x="1834517" y="30286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b="1" kern="1200"/>
            <a:t>PROGRAMMING LANGUAGE: </a:t>
          </a:r>
          <a:r>
            <a:rPr lang="tr-TR" sz="1900" kern="1200"/>
            <a:t>C#</a:t>
          </a:r>
          <a:endParaRPr lang="en-US" sz="1900" kern="1200"/>
        </a:p>
      </dsp:txBody>
      <dsp:txXfrm>
        <a:off x="1834517" y="302868"/>
        <a:ext cx="3148942" cy="1335915"/>
      </dsp:txXfrm>
    </dsp:sp>
    <dsp:sp modelId="{E0A3C0C1-2AC8-4177-93A9-D77BF69E64E3}">
      <dsp:nvSpPr>
        <dsp:cNvPr id="0" name=""/>
        <dsp:cNvSpPr/>
      </dsp:nvSpPr>
      <dsp:spPr>
        <a:xfrm>
          <a:off x="5532139" y="302868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EFA32-DA9C-4FBB-8141-E37BB86D5E34}">
      <dsp:nvSpPr>
        <dsp:cNvPr id="0" name=""/>
        <dsp:cNvSpPr/>
      </dsp:nvSpPr>
      <dsp:spPr>
        <a:xfrm>
          <a:off x="5812681" y="583410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11C12-55FF-4042-A0AD-369B36B23BD0}">
      <dsp:nvSpPr>
        <dsp:cNvPr id="0" name=""/>
        <dsp:cNvSpPr/>
      </dsp:nvSpPr>
      <dsp:spPr>
        <a:xfrm>
          <a:off x="7154322" y="30286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b="1" kern="1200"/>
            <a:t>PLATFORM: </a:t>
          </a:r>
          <a:r>
            <a:rPr lang="tr-TR" sz="1900" kern="1200"/>
            <a:t>.NET Framework</a:t>
          </a:r>
          <a:endParaRPr lang="en-US" sz="1900" kern="1200"/>
        </a:p>
      </dsp:txBody>
      <dsp:txXfrm>
        <a:off x="7154322" y="302868"/>
        <a:ext cx="3148942" cy="1335915"/>
      </dsp:txXfrm>
    </dsp:sp>
    <dsp:sp modelId="{8894F585-3151-4D6F-8F2C-62ED539CDC20}">
      <dsp:nvSpPr>
        <dsp:cNvPr id="0" name=""/>
        <dsp:cNvSpPr/>
      </dsp:nvSpPr>
      <dsp:spPr>
        <a:xfrm>
          <a:off x="212335" y="231009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31914-3945-4537-AD96-33FF308B8EC1}">
      <dsp:nvSpPr>
        <dsp:cNvPr id="0" name=""/>
        <dsp:cNvSpPr/>
      </dsp:nvSpPr>
      <dsp:spPr>
        <a:xfrm>
          <a:off x="492877" y="259063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861CF-12C3-4289-8499-6582B9D3A94C}">
      <dsp:nvSpPr>
        <dsp:cNvPr id="0" name=""/>
        <dsp:cNvSpPr/>
      </dsp:nvSpPr>
      <dsp:spPr>
        <a:xfrm>
          <a:off x="1834517" y="231009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b="1" kern="1200"/>
            <a:t>Framework: </a:t>
          </a:r>
          <a:r>
            <a:rPr lang="tr-TR" sz="1900" kern="1200"/>
            <a:t>Windows Forms</a:t>
          </a:r>
          <a:endParaRPr lang="en-US" sz="1900" kern="1200"/>
        </a:p>
      </dsp:txBody>
      <dsp:txXfrm>
        <a:off x="1834517" y="2310092"/>
        <a:ext cx="3148942" cy="1335915"/>
      </dsp:txXfrm>
    </dsp:sp>
    <dsp:sp modelId="{3798BA90-7C07-414E-A9F3-2C8A54FDE575}">
      <dsp:nvSpPr>
        <dsp:cNvPr id="0" name=""/>
        <dsp:cNvSpPr/>
      </dsp:nvSpPr>
      <dsp:spPr>
        <a:xfrm>
          <a:off x="5532139" y="231009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805CE-AE0F-4139-9F6A-716A80E79A26}">
      <dsp:nvSpPr>
        <dsp:cNvPr id="0" name=""/>
        <dsp:cNvSpPr/>
      </dsp:nvSpPr>
      <dsp:spPr>
        <a:xfrm>
          <a:off x="5812681" y="259063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03938-4036-426E-8985-C1532BE4FF3E}">
      <dsp:nvSpPr>
        <dsp:cNvPr id="0" name=""/>
        <dsp:cNvSpPr/>
      </dsp:nvSpPr>
      <dsp:spPr>
        <a:xfrm>
          <a:off x="7154322" y="231009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b="1" kern="1200"/>
            <a:t>LIBRARIES: </a:t>
          </a:r>
          <a:r>
            <a:rPr lang="tr-TR" sz="1900" kern="1200"/>
            <a:t>System.Security.Cryptography</a:t>
          </a:r>
          <a:endParaRPr lang="en-US" sz="1900" kern="1200"/>
        </a:p>
      </dsp:txBody>
      <dsp:txXfrm>
        <a:off x="7154322" y="231009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4429C0-1289-BEA6-05C6-1DAD921FF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2C9795B-FC67-7084-66AF-C6778054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76C1E48-811A-7F10-735C-15B7C5BD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CCA7576-2265-3C3C-1B74-4DE1D3C1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CC366E3-5655-DED3-BFCE-7478782B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2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4036F7-4EDB-8969-FBE5-2CE8B22D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099D49A-FC3D-30F3-932B-7FA39F5A0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5D4A3C2-CBE7-754B-8913-94480FED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C387099-EE3B-A9FB-6A7A-F5D0257A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0DF4866-D57D-9E43-A6F4-D7C5408D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0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C84B630-7241-53C0-81CB-3ECE10132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788CA58-6E2F-E555-845D-AD5019E4F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94AAABF-4C20-891F-0E0B-0461AE84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01D1942-57C1-1DF1-4EB9-297C28CF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CD2FD1C-50AF-3228-C5C2-31B8E94C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E504B8-3DD5-71F2-AF66-D6E7386A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B9A7AA-A958-0DA1-310E-CD58725AE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688725B-171D-C0C7-BA42-AA0E6EF4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3839A98-7EE0-F180-373B-1B6B8C2A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262F6D-2563-6AF6-8ACE-D6F5B77A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4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40803F-AB21-AF8B-4D8F-A1D2576D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B03F4BE-632A-CDB5-7A09-8D429B254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BD03B2-DBC4-89A4-5F2F-72A59F6BF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57A7B91-EFC2-92F2-8237-6933C22C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A5950F4-CCFC-EA8F-7A2D-07CD669D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3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C16ACD-172B-9097-4C11-09569AA4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254E88-A77D-5F0D-7E0D-9A519BF5A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1DFF0B5-5865-E139-2D66-46E101697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10D67A-F871-6051-2008-2C5657CE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1CE4479-A1CD-4DDE-135A-844DB6F3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485EEF0-264C-CCF5-A9BD-C78E5251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E3958A-C685-1692-04CF-7A7FE0CF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CD9D275-2E82-BF65-13E5-B3E7DD44E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C684BF5-1A4B-6502-47D6-B93AB48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EBC188F-70F3-4429-D628-8226989A8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5AA5125-7706-2CC2-FBE2-320E08CA96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02CE644-1E40-44ED-F5CE-D444E33AF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0E00212-E410-F569-6BC2-4E01C39E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CB6B07E-5223-29DC-8F9E-F1A4A427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1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A46EBF-D09A-7980-ED50-1F28575F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C0DFAF8-D4E0-CC4F-B75A-842476F8C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1381FEC-FA88-168D-C51A-94DBF580F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A7FE2B3-1258-5E12-624A-E84D1AF9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8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E8B44FB-4624-7840-357D-16C607449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A07BD83-C378-EBF3-C291-ED11C0C7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4F7722C-138D-64B3-3158-0FBD5851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3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E87696-5B41-6BB5-48AD-50E6DF59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FFCB5E-1CFA-EE18-2EDA-22EB059C9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2C5A283-FA2E-09AA-1E43-A507BAFE8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CF51B8D-880F-4DBF-D8AF-710B997E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8AEFA16-C045-0E4C-D493-7E80141E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D11710A-497C-C66C-10A0-ABD77D2E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5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01DCDB-C9F1-80FD-EDF9-A550CDAF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A3A3BDD-56AC-7EE8-5929-A1406E738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181C26D-9A35-784B-999D-149B53454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D007FC1-E10A-6FAF-7C3A-530AB34C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AD01D77-865B-1575-4123-BDB5BB57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A3B68CE-D8A0-6C2C-80CA-7596681A0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DDE6C3-025A-6B4B-5DCC-177FD673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049E00A-310E-0874-2FB4-35457377C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4B12F3-19D5-7B92-9517-8D5E5F66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D1B326-7D58-4453-9924-5F45833FA48A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0676FF-98ED-4ABA-2E4F-C53F0BC7C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417694E-1C60-E150-5EF2-4E3C0A874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BE6326-CE36-4FCD-9C58-F44EF6AA5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6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E7AA3DC-7FD7-265D-8E95-36242E38C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tr-TR" sz="5400"/>
              <a:t>PROFİLE WEİGHT CALCULATIONS USING AES ENCRYPTION</a:t>
            </a:r>
            <a:endParaRPr lang="en-US" sz="540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5743C36-1115-2609-7D3F-F6B695005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tr-TR" dirty="0"/>
              <a:t>FAİK DORUK AKGÜNEY</a:t>
            </a:r>
          </a:p>
          <a:p>
            <a:pPr algn="l"/>
            <a:r>
              <a:rPr lang="tr-TR" dirty="0"/>
              <a:t>202371202</a:t>
            </a:r>
            <a:endParaRPr lang="en-US" dirty="0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E67E2E58-B86B-CE55-507D-75623191E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3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CE8AE7-9555-B1D7-8D35-7D0C3AD1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PLAN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813289-6209-3062-461E-C7F6FD545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GANTT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6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0CE69E1-2F5C-3028-EF30-43DE0D06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tr-TR" sz="4000">
                <a:solidFill>
                  <a:srgbClr val="FFFFFF"/>
                </a:solidFill>
              </a:rPr>
              <a:t>APPLICATION INTERFACE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8" name="İçerik Yer Tutucusu 2">
            <a:extLst>
              <a:ext uri="{FF2B5EF4-FFF2-40B4-BE49-F238E27FC236}">
                <a16:creationId xmlns:a16="http://schemas.microsoft.com/office/drawing/2014/main" id="{02E9F7A6-CF45-90F4-9AFA-722530D2B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16411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987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0CE69E1-2F5C-3028-EF30-43DE0D06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APPLICATION INTERFACE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F0E7B6-0D81-522C-01F2-2F2E92D21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866" y="6019391"/>
            <a:ext cx="7386147" cy="33695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/>
              <a:t>USER LOGIN FORM</a:t>
            </a:r>
          </a:p>
        </p:txBody>
      </p:sp>
      <p:pic>
        <p:nvPicPr>
          <p:cNvPr id="5" name="Resim 4" descr="metin, ekran görüntüsü, yazı tipi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02A90894-E5FA-ED30-3A5E-EA48526A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86" y="1024912"/>
            <a:ext cx="3525375" cy="3217333"/>
          </a:xfrm>
          <a:prstGeom prst="rect">
            <a:avLst/>
          </a:prstGeom>
        </p:spPr>
      </p:pic>
      <p:pic>
        <p:nvPicPr>
          <p:cNvPr id="7" name="Resim 6" descr="metin, ekran görüntüsü, ekran, görüntüleme, diyagram içeren bir resim&#10;&#10;Açıklama otomatik olarak oluşturuldu">
            <a:extLst>
              <a:ext uri="{FF2B5EF4-FFF2-40B4-BE49-F238E27FC236}">
                <a16:creationId xmlns:a16="http://schemas.microsoft.com/office/drawing/2014/main" id="{5C144D9D-9445-3A2C-E356-2F0CBE113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520" y="1024912"/>
            <a:ext cx="3550160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30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0CE69E1-2F5C-3028-EF30-43DE0D06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tr-TR" dirty="0"/>
              <a:t>APPLICATION INTERFACE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F0E7B6-0D81-522C-01F2-2F2E92D21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tr-TR" sz="2000"/>
              <a:t>DATA ENTRY FORM</a:t>
            </a:r>
            <a:endParaRPr lang="en-US" sz="2000"/>
          </a:p>
        </p:txBody>
      </p:sp>
      <p:pic>
        <p:nvPicPr>
          <p:cNvPr id="5" name="Resim 4" descr="metin, ekran görüntüsü, ekran, görüntüleme, çizgi içeren bir resim">
            <a:extLst>
              <a:ext uri="{FF2B5EF4-FFF2-40B4-BE49-F238E27FC236}">
                <a16:creationId xmlns:a16="http://schemas.microsoft.com/office/drawing/2014/main" id="{51BAA6B0-01C7-0622-5C44-69607923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678751"/>
            <a:ext cx="6155141" cy="552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6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0CE69E1-2F5C-3028-EF30-43DE0D06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tr-TR" dirty="0"/>
              <a:t>APPLICATION INTERFACE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F0E7B6-0D81-522C-01F2-2F2E92D21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tr-TR" sz="2000"/>
              <a:t>PROFILE WEIGHT CALCULATION FORM</a:t>
            </a:r>
            <a:endParaRPr lang="en-US" sz="2000"/>
          </a:p>
        </p:txBody>
      </p:sp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76E49353-8453-615F-5B56-C648951D9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10" y="801941"/>
            <a:ext cx="4737650" cy="52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1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5384778-93D9-9975-5A1E-C38788FE7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 sz="5400" b="1"/>
              <a:t>TECHNOLOGIES USED</a:t>
            </a:r>
            <a:endParaRPr lang="en-US" sz="5400" b="1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4E6A8E35-087D-8C6C-855C-08A76B925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034522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2137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4F7D55B-2B00-55A8-625D-81662BB0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CRYPTOGRAPHIC PROPERTIES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83E184-35F6-6DDB-3E61-2BC94E8F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ALGORITHM AND PROTOCOLS: </a:t>
            </a: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AES (Advanced Encryption Standard)</a:t>
            </a:r>
          </a:p>
        </p:txBody>
      </p:sp>
      <p:pic>
        <p:nvPicPr>
          <p:cNvPr id="5" name="Resim 4" descr="taslak, daire, saat, sanat içeren bir resim&#10;&#10;Açıklama otomatik olarak oluşturuldu">
            <a:extLst>
              <a:ext uri="{FF2B5EF4-FFF2-40B4-BE49-F238E27FC236}">
                <a16:creationId xmlns:a16="http://schemas.microsoft.com/office/drawing/2014/main" id="{57D5DA45-4ED6-7922-9755-199D82B03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9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4F7D55B-2B00-55A8-625D-81662BB0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CRYPTOGRAPHIC PROPERTIES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83E184-35F6-6DDB-3E61-2BC94E8F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 of AES: </a:t>
            </a: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Symmetric encryption, same key for encryption and decryption</a:t>
            </a:r>
          </a:p>
        </p:txBody>
      </p:sp>
      <p:pic>
        <p:nvPicPr>
          <p:cNvPr id="5" name="Resim 4" descr="metin, çizim, grafik tasarım, grafik içeren bir resim&#10;&#10;Açıklama otomatik olarak oluşturuldu">
            <a:extLst>
              <a:ext uri="{FF2B5EF4-FFF2-40B4-BE49-F238E27FC236}">
                <a16:creationId xmlns:a16="http://schemas.microsoft.com/office/drawing/2014/main" id="{55AB9154-59F7-DC5E-ED85-F79D1AAB9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2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4F7D55B-2B00-55A8-625D-81662BB0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tr-TR" sz="3700" b="1"/>
              <a:t>CRYPTOGRAPHIC PROPERTIES</a:t>
            </a:r>
            <a:endParaRPr lang="en-US" sz="3700" b="1"/>
          </a:p>
        </p:txBody>
      </p:sp>
      <p:pic>
        <p:nvPicPr>
          <p:cNvPr id="5" name="Resim 4" descr="devre içeren bir resim&#10;&#10;Açıklama otomatik olarak oluşturuldu">
            <a:extLst>
              <a:ext uri="{FF2B5EF4-FFF2-40B4-BE49-F238E27FC236}">
                <a16:creationId xmlns:a16="http://schemas.microsoft.com/office/drawing/2014/main" id="{F88D9153-9297-85C5-8A6D-E26AC28C8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83E184-35F6-6DDB-3E61-2BC94E8F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tr-TR" sz="2000" b="1"/>
              <a:t>IMPLEMENTATIONS AND LIBRARIES: </a:t>
            </a:r>
            <a:r>
              <a:rPr lang="tr-TR" sz="2000"/>
              <a:t>System.Security.Cryptography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5306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4F7D55B-2B00-55A8-625D-81662BB0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tr-TR" b="1" dirty="0"/>
              <a:t>CRYPTOGRAPHIC PROPERTIES</a:t>
            </a:r>
            <a:endParaRPr lang="en-US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83E184-35F6-6DDB-3E61-2BC94E8F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b="1"/>
              <a:t>ENCRYPTION AND DECRYPTION</a:t>
            </a:r>
          </a:p>
          <a:p>
            <a:r>
              <a:rPr lang="tr-TR" sz="2000"/>
              <a:t>ENCRYPTION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Resim 4" descr="metin, ekran görüntüsü içeren bir resim">
            <a:extLst>
              <a:ext uri="{FF2B5EF4-FFF2-40B4-BE49-F238E27FC236}">
                <a16:creationId xmlns:a16="http://schemas.microsoft.com/office/drawing/2014/main" id="{49EBBE15-DD75-0279-E755-A0D4DFFD2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967501"/>
            <a:ext cx="4788505" cy="219074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7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DD33E9-B85F-E46C-BBDC-88552905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CONTENTS</a:t>
            </a:r>
            <a:endParaRPr lang="en-US" dirty="0"/>
          </a:p>
        </p:txBody>
      </p:sp>
      <p:graphicFrame>
        <p:nvGraphicFramePr>
          <p:cNvPr id="7" name="İçerik Yer Tutucusu 2">
            <a:extLst>
              <a:ext uri="{FF2B5EF4-FFF2-40B4-BE49-F238E27FC236}">
                <a16:creationId xmlns:a16="http://schemas.microsoft.com/office/drawing/2014/main" id="{95300931-961E-D5B5-3BD9-AA883A7A02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482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4F7D55B-2B00-55A8-625D-81662BB0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tr-TR" b="1" dirty="0"/>
              <a:t>CRYPTOGRAPHIC PROPERTIES</a:t>
            </a:r>
            <a:endParaRPr lang="en-US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83E184-35F6-6DDB-3E61-2BC94E8F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b="1"/>
              <a:t>ENCRYPTION AND DECRYPTION</a:t>
            </a:r>
          </a:p>
          <a:p>
            <a:r>
              <a:rPr lang="tr-TR" sz="2000"/>
              <a:t>DECRYPTION</a:t>
            </a:r>
          </a:p>
        </p:txBody>
      </p:sp>
      <p:pic>
        <p:nvPicPr>
          <p:cNvPr id="5" name="Resim 4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5E351F9-0151-015A-9F79-00BE30AC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907644"/>
            <a:ext cx="4788505" cy="231045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61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525C70C-C7AF-DFD1-B0FF-47E36B7B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tr-TR" b="1"/>
              <a:t>RESULTS AND DISCUSSION</a:t>
            </a:r>
            <a:endParaRPr lang="en-US" b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77F012-8601-81D2-AC02-608E658C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tr-TR" sz="2000" b="1"/>
              <a:t>RESULTS:</a:t>
            </a:r>
          </a:p>
          <a:p>
            <a:pPr lvl="1"/>
            <a:r>
              <a:rPr lang="tr-TR" sz="2000"/>
              <a:t>Successful encryption and decryption of data</a:t>
            </a:r>
          </a:p>
          <a:p>
            <a:pPr lvl="1"/>
            <a:r>
              <a:rPr lang="tr-TR" sz="2000"/>
              <a:t>User-friendly interface</a:t>
            </a:r>
          </a:p>
          <a:p>
            <a:pPr lvl="1"/>
            <a:r>
              <a:rPr lang="tr-TR" sz="2000"/>
              <a:t>Secure storage of sensitive information</a:t>
            </a:r>
            <a:endParaRPr lang="en-US" sz="2000"/>
          </a:p>
        </p:txBody>
      </p:sp>
      <p:pic>
        <p:nvPicPr>
          <p:cNvPr id="5" name="Resim 4" descr="ekran görüntüsü, ölçek, tartı, sanat içeren bir resim&#10;&#10;Açıklama otomatik olarak oluşturuldu">
            <a:extLst>
              <a:ext uri="{FF2B5EF4-FFF2-40B4-BE49-F238E27FC236}">
                <a16:creationId xmlns:a16="http://schemas.microsoft.com/office/drawing/2014/main" id="{819330E6-BC45-64C2-FEBC-12353221F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10" y="1071282"/>
            <a:ext cx="4737650" cy="47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3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525C70C-C7AF-DFD1-B0FF-47E36B7B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tr-TR" b="1" dirty="0"/>
              <a:t>RESULTS AND DISCUSSION</a:t>
            </a:r>
            <a:endParaRPr lang="en-US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77F012-8601-81D2-AC02-608E658C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tr-TR" sz="2000" b="1"/>
              <a:t>DISCUSSION:</a:t>
            </a:r>
          </a:p>
          <a:p>
            <a:pPr lvl="1"/>
            <a:r>
              <a:rPr lang="tr-TR" sz="2000"/>
              <a:t>How AES encryption ensures data security</a:t>
            </a:r>
          </a:p>
          <a:p>
            <a:pPr lvl="1"/>
            <a:r>
              <a:rPr lang="tr-TR" sz="2000"/>
              <a:t>Ease of use and efficiency of the application</a:t>
            </a:r>
            <a:endParaRPr lang="en-US" sz="2000"/>
          </a:p>
        </p:txBody>
      </p:sp>
      <p:pic>
        <p:nvPicPr>
          <p:cNvPr id="5" name="Resim 4" descr="kişi, şahıs, poster, çizim, sanat içeren bir resim&#10;&#10;Açıklama otomatik olarak oluşturuldu">
            <a:extLst>
              <a:ext uri="{FF2B5EF4-FFF2-40B4-BE49-F238E27FC236}">
                <a16:creationId xmlns:a16="http://schemas.microsoft.com/office/drawing/2014/main" id="{8926EE72-368A-7326-FAF9-A38A103A0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10" y="1071282"/>
            <a:ext cx="4737650" cy="47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35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33041BE-F1BE-926C-7E0C-88EFF9BF6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tr-TR" b="1"/>
              <a:t>FUTURE WORK</a:t>
            </a:r>
            <a:endParaRPr lang="en-US" b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62BA9F-0E21-F4D8-D365-A27206F27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tr-TR" sz="2000" b="1"/>
              <a:t>Enhanced Security Features:</a:t>
            </a:r>
            <a:r>
              <a:rPr lang="tr-TR" sz="2000"/>
              <a:t> Adding multi-factor authentication</a:t>
            </a:r>
          </a:p>
          <a:p>
            <a:r>
              <a:rPr lang="tr-TR" sz="2000" b="1"/>
              <a:t>Performance Optimization:</a:t>
            </a:r>
            <a:r>
              <a:rPr lang="tr-TR" sz="2000"/>
              <a:t> Improving performance for larger datasets.</a:t>
            </a:r>
          </a:p>
          <a:p>
            <a:r>
              <a:rPr lang="tr-TR" sz="2000" b="1"/>
              <a:t>User Interface Improvements:</a:t>
            </a:r>
            <a:r>
              <a:rPr lang="tr-TR" sz="2000"/>
              <a:t> Adding more features and improving user experience.</a:t>
            </a:r>
          </a:p>
          <a:p>
            <a:r>
              <a:rPr lang="tr-TR" sz="2000" b="1"/>
              <a:t>Integration with Cloud Services:</a:t>
            </a:r>
            <a:r>
              <a:rPr lang="tr-TR" sz="2000"/>
              <a:t> Allowing secure data storage and retrieval over the internet</a:t>
            </a:r>
            <a:endParaRPr lang="en-US" sz="2000"/>
          </a:p>
        </p:txBody>
      </p:sp>
      <p:pic>
        <p:nvPicPr>
          <p:cNvPr id="7" name="Resim 6" descr="daire, sanat, tasarım, seramik eşya içeren bir resim&#10;&#10;Açıklama otomatik olarak oluşturuldu">
            <a:extLst>
              <a:ext uri="{FF2B5EF4-FFF2-40B4-BE49-F238E27FC236}">
                <a16:creationId xmlns:a16="http://schemas.microsoft.com/office/drawing/2014/main" id="{BB67B2AB-7ED4-AFF6-C2CD-7BF566EE6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10" y="2083955"/>
            <a:ext cx="4737650" cy="27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24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DA0AB01-09CB-3208-A7A7-231D2993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tr-TR" b="1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216705-FB58-48B6-FC77-2DB78FE5C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r>
              <a:rPr lang="tr-T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Project Goals:</a:t>
            </a:r>
            <a:r>
              <a:rPr lang="tr-T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Secure and efficient data processing and storage achieved.</a:t>
            </a:r>
          </a:p>
          <a:p>
            <a:r>
              <a:rPr lang="tr-T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AES Encryption:</a:t>
            </a:r>
            <a:r>
              <a:rPr lang="tr-T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Effectively ensured data security.</a:t>
            </a:r>
          </a:p>
          <a:p>
            <a:r>
              <a:rPr lang="tr-T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Future Work:</a:t>
            </a:r>
            <a:r>
              <a:rPr lang="tr-T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Enhancing security and functionality of the application.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76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8D4E72-0FC6-1AC2-1A6C-EAF5BF77F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r>
              <a:rPr lang="tr-T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Listening !</a:t>
            </a:r>
          </a:p>
          <a:p>
            <a:r>
              <a:rPr lang="tr-T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Do you have any questions ?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3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CBB41EC-9C0A-45A0-95F7-F81B2C6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tr-TR"/>
              <a:t>INTRODUCTION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0209F8-7D26-8E81-D34A-DD6004AA5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tr-TR" sz="2000"/>
              <a:t>PROJECT OBJECTIVE: </a:t>
            </a:r>
            <a:r>
              <a:rPr lang="en-GB" sz="2000"/>
              <a:t>To securely calculate and store the weights of steel profiles using AES encryption to prevent unauthorized access and modification.</a:t>
            </a:r>
            <a:endParaRPr lang="en-US" sz="2000"/>
          </a:p>
        </p:txBody>
      </p:sp>
      <p:pic>
        <p:nvPicPr>
          <p:cNvPr id="5" name="Resim 4" descr="tasarım içeren bir resim&#10;&#10;Açıklama otomatik olarak oluşturuldu">
            <a:extLst>
              <a:ext uri="{FF2B5EF4-FFF2-40B4-BE49-F238E27FC236}">
                <a16:creationId xmlns:a16="http://schemas.microsoft.com/office/drawing/2014/main" id="{344FD6E0-DDF6-CC96-70F1-52E071901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7" r="31393" b="1"/>
          <a:stretch/>
        </p:blipFill>
        <p:spPr>
          <a:xfrm>
            <a:off x="6880610" y="775789"/>
            <a:ext cx="4737650" cy="53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95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CBB41EC-9C0A-45A0-95F7-F81B2C6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tr-TR" sz="4100"/>
              <a:t>INTRODUCTION</a:t>
            </a:r>
            <a:endParaRPr lang="en-US" sz="41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0209F8-7D26-8E81-D34A-DD6004AA5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tr-TR" sz="2000"/>
              <a:t>IMPORTANCE: </a:t>
            </a:r>
            <a:r>
              <a:rPr lang="en-GB" sz="2000"/>
              <a:t>Accurate weight data is crucial for steel profile calculations. Incorrect data can lead to significant calculation errors, impacting both cost and safety. Secure data storage ensures integrity and accuracy.</a:t>
            </a:r>
            <a:endParaRPr lang="en-US" sz="2000"/>
          </a:p>
        </p:txBody>
      </p:sp>
      <p:pic>
        <p:nvPicPr>
          <p:cNvPr id="5" name="Resim 4" descr="ölçek, tartı içeren bir resim&#10;&#10;Açıklama otomatik olarak oluşturuldu">
            <a:extLst>
              <a:ext uri="{FF2B5EF4-FFF2-40B4-BE49-F238E27FC236}">
                <a16:creationId xmlns:a16="http://schemas.microsoft.com/office/drawing/2014/main" id="{AD943596-178B-6A2A-997F-ACC5E175C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" r="7643"/>
          <a:stretch/>
        </p:blipFill>
        <p:spPr>
          <a:xfrm>
            <a:off x="6052259" y="661916"/>
            <a:ext cx="4941537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71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CBB41EC-9C0A-45A0-95F7-F81B2C6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tr-TR"/>
              <a:t>INTRODUCTION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0209F8-7D26-8E81-D34A-DD6004AA5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tr-TR" sz="2000"/>
              <a:t>METHOD: </a:t>
            </a:r>
            <a:r>
              <a:rPr lang="en-GB" sz="2000"/>
              <a:t>Using AES encryption to securely encrypt and store user data, ensuring that only authorized users can access and modify the data.</a:t>
            </a:r>
            <a:endParaRPr lang="en-US" sz="2000"/>
          </a:p>
        </p:txBody>
      </p:sp>
      <p:pic>
        <p:nvPicPr>
          <p:cNvPr id="5" name="Resim 4" descr="madeni eşya, kilit, asma kilit, maden içeren bir resim&#10;&#10;Açıklama otomatik olarak oluşturuldu">
            <a:extLst>
              <a:ext uri="{FF2B5EF4-FFF2-40B4-BE49-F238E27FC236}">
                <a16:creationId xmlns:a16="http://schemas.microsoft.com/office/drawing/2014/main" id="{FB620AE6-8467-E4D5-527D-78D6108B9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r="6385"/>
          <a:stretch/>
        </p:blipFill>
        <p:spPr>
          <a:xfrm>
            <a:off x="6880610" y="775812"/>
            <a:ext cx="4737650" cy="53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4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9CAE655-BD1B-AD5E-8B2B-660E275B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tr-TR" dirty="0"/>
              <a:t>PROJECT DETAILS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DD0221-FE0C-0BF3-CED1-69B7362AA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GB" sz="2000"/>
              <a:t>Objective: Securely calculate and manage steel profile weights.</a:t>
            </a:r>
            <a:endParaRPr lang="tr-TR" sz="2000"/>
          </a:p>
          <a:p>
            <a:r>
              <a:rPr lang="en-GB" sz="2000"/>
              <a:t>User Roles:</a:t>
            </a:r>
            <a:endParaRPr lang="tr-TR" sz="2000"/>
          </a:p>
          <a:p>
            <a:pPr lvl="1"/>
            <a:r>
              <a:rPr lang="en-GB" sz="2000"/>
              <a:t>Admin: Manages application and updates data.</a:t>
            </a:r>
            <a:endParaRPr lang="tr-TR" sz="2000"/>
          </a:p>
          <a:p>
            <a:pPr lvl="1"/>
            <a:r>
              <a:rPr lang="en-GB" sz="2000"/>
              <a:t>User: Performs weight calculations using encrypted data.</a:t>
            </a:r>
            <a:endParaRPr lang="en-US" sz="2000"/>
          </a:p>
        </p:txBody>
      </p:sp>
      <p:pic>
        <p:nvPicPr>
          <p:cNvPr id="6" name="Resim 5" descr="elektronik donanım, kamera içeren bir resim&#10;&#10;Açıklama otomatik olarak oluşturuldu">
            <a:extLst>
              <a:ext uri="{FF2B5EF4-FFF2-40B4-BE49-F238E27FC236}">
                <a16:creationId xmlns:a16="http://schemas.microsoft.com/office/drawing/2014/main" id="{17348BB8-6363-191C-54E8-B898120C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" r="5350"/>
          <a:stretch/>
        </p:blipFill>
        <p:spPr>
          <a:xfrm>
            <a:off x="6044506" y="661916"/>
            <a:ext cx="4957043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6B0E12-7DD5-59D5-5047-E48CBACA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052833-B8D2-BB7B-663C-BC08D2B45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AES ENCRYPTION: Symmetric encryption algorithm providing high security.</a:t>
            </a:r>
          </a:p>
        </p:txBody>
      </p:sp>
      <p:pic>
        <p:nvPicPr>
          <p:cNvPr id="5" name="Resim 4" descr="giyim, çizgi film, çizim, kırpıntı çizim içeren bir resim&#10;&#10;Açıklama otomatik olarak oluşturuldu">
            <a:extLst>
              <a:ext uri="{FF2B5EF4-FFF2-40B4-BE49-F238E27FC236}">
                <a16:creationId xmlns:a16="http://schemas.microsoft.com/office/drawing/2014/main" id="{01240FF0-4A57-CD59-CC51-1E1E5CC84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r="5721"/>
          <a:stretch/>
        </p:blipFill>
        <p:spPr>
          <a:xfrm>
            <a:off x="6221323" y="578738"/>
            <a:ext cx="5057505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4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6B0E12-7DD5-59D5-5047-E48CBACA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LITERATURE REVIEW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052833-B8D2-BB7B-663C-BC08D2B45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USE CASES: Used in securing communication channels, database security, and more.</a:t>
            </a:r>
          </a:p>
        </p:txBody>
      </p:sp>
      <p:pic>
        <p:nvPicPr>
          <p:cNvPr id="5" name="Resim 4" descr="devre, elektronik mühendisliği, açık mavi, elektronik donanım içeren bir resim&#10;&#10;Açıklama otomatik olarak oluşturuldu">
            <a:extLst>
              <a:ext uri="{FF2B5EF4-FFF2-40B4-BE49-F238E27FC236}">
                <a16:creationId xmlns:a16="http://schemas.microsoft.com/office/drawing/2014/main" id="{52E8F206-4FC4-252C-86C1-BA45263C0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r="3805"/>
          <a:stretch/>
        </p:blipFill>
        <p:spPr>
          <a:xfrm>
            <a:off x="6106810" y="661916"/>
            <a:ext cx="4832434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6B0E12-7DD5-59D5-5047-E48CBACA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052833-B8D2-BB7B-663C-BC08D2B45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ADVANTAGES OF AES: Reliability, efficiency, low computational cost.</a:t>
            </a:r>
          </a:p>
        </p:txBody>
      </p:sp>
      <p:pic>
        <p:nvPicPr>
          <p:cNvPr id="5" name="Resim 4" descr="ekran görüntüsü, yazı tipi, grafik, daire içeren bir resim&#10;&#10;Açıklama otomatik olarak oluşturuldu">
            <a:extLst>
              <a:ext uri="{FF2B5EF4-FFF2-40B4-BE49-F238E27FC236}">
                <a16:creationId xmlns:a16="http://schemas.microsoft.com/office/drawing/2014/main" id="{8BA21A60-7A32-E736-D221-940CC5DD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9008"/>
          <a:stretch/>
        </p:blipFill>
        <p:spPr>
          <a:xfrm>
            <a:off x="6229261" y="578738"/>
            <a:ext cx="5041628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425</Words>
  <Application>Microsoft Office PowerPoint</Application>
  <PresentationFormat>Geniş ekran</PresentationFormat>
  <Paragraphs>80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Teması</vt:lpstr>
      <vt:lpstr>PROFİLE WEİGHT CALCULATIONS USING AES ENCRYPTION</vt:lpstr>
      <vt:lpstr>CONTENTS</vt:lpstr>
      <vt:lpstr>INTRODUCTION</vt:lpstr>
      <vt:lpstr>INTRODUCTION</vt:lpstr>
      <vt:lpstr>INTRODUCTION</vt:lpstr>
      <vt:lpstr>PROJECT DETAILS</vt:lpstr>
      <vt:lpstr>LITERATURE REVIEW</vt:lpstr>
      <vt:lpstr>LITERATURE REVIEW</vt:lpstr>
      <vt:lpstr>LITERATURE REVIEW</vt:lpstr>
      <vt:lpstr>PROJECT PLAN</vt:lpstr>
      <vt:lpstr>APPLICATION INTERFACE</vt:lpstr>
      <vt:lpstr>APPLICATION INTERFACE</vt:lpstr>
      <vt:lpstr>APPLICATION INTERFACE</vt:lpstr>
      <vt:lpstr>APPLICATION INTERFACE</vt:lpstr>
      <vt:lpstr>TECHNOLOGIES USED</vt:lpstr>
      <vt:lpstr>CRYPTOGRAPHIC PROPERTIES</vt:lpstr>
      <vt:lpstr>CRYPTOGRAPHIC PROPERTIES</vt:lpstr>
      <vt:lpstr>CRYPTOGRAPHIC PROPERTIES</vt:lpstr>
      <vt:lpstr>CRYPTOGRAPHIC PROPERTIES</vt:lpstr>
      <vt:lpstr>CRYPTOGRAPHIC PROPERTIES</vt:lpstr>
      <vt:lpstr>RESULTS AND DISCUSSION</vt:lpstr>
      <vt:lpstr>RESULTS AND DISCUSSION</vt:lpstr>
      <vt:lpstr>FUTURE WORK</vt:lpstr>
      <vt:lpstr>CONCLUSION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Doruk Akgüney</dc:creator>
  <cp:lastModifiedBy>Doruk Akgüney</cp:lastModifiedBy>
  <cp:revision>6</cp:revision>
  <dcterms:created xsi:type="dcterms:W3CDTF">2024-06-11T10:29:42Z</dcterms:created>
  <dcterms:modified xsi:type="dcterms:W3CDTF">2024-06-12T06:18:20Z</dcterms:modified>
</cp:coreProperties>
</file>